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4" r:id="rId5"/>
    <p:sldId id="261" r:id="rId6"/>
    <p:sldId id="257" r:id="rId7"/>
    <p:sldId id="266" r:id="rId8"/>
    <p:sldId id="262" r:id="rId9"/>
    <p:sldId id="258" r:id="rId10"/>
    <p:sldId id="275" r:id="rId11"/>
    <p:sldId id="263" r:id="rId12"/>
    <p:sldId id="259" r:id="rId13"/>
    <p:sldId id="264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B8E7"/>
    <a:srgbClr val="9797DD"/>
    <a:srgbClr val="00C0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7iL539nmxSIKOM&amp;tbnid=cttrJXaF6UiHMM:&amp;ved=0CAUQjRw&amp;url=http://www.amazon.com/DK-Readers-Pocahontas-Caryn-Jenner/dp/0756656117&amp;ei=vp2oUon8A8_eoASJ_4GYAQ&amp;psig=AFQjCNHsr-jgLGraIFQ_rsPE-nqYR8tVrg&amp;ust=1386868411160940" TargetMode="External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www.google.com/url?sa=i&amp;rct=j&amp;q=&amp;esrc=s&amp;frm=1&amp;source=images&amp;cd=&amp;cad=rja&amp;docid=4Nr_yQW1rnW10M&amp;tbnid=MoeEFpRiCscpNM:&amp;ved=0CAUQjRw&amp;url=http://adminismith.com/inspirations-and-reflections/fear-of-diving-in/&amp;ei=QXqnUvLMHovNkQf4rYGIBQ&amp;bvm=bv.57799294,d.eW0&amp;psig=AFQjCNF48394KbqKzk_YWn5VNjI_MwZqbw&amp;ust=1386793871665504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docid=VcPD-DKJ0Xt0yM&amp;tbnid=9ts_1LVkeagEwM:&amp;ved=0CAUQjRw&amp;url=http://www.seeyalater.org/youth-camps/football/&amp;ei=T6unUv3YBsHF2QWb8YDgDg&amp;bvm=bv.57799294,d.b2I&amp;psig=AFQjCNHqiSVP3KSLdqOWlZ68CNAJEGfGKw&amp;ust=1386806447593281" TargetMode="External"/><Relationship Id="rId5" Type="http://schemas.openxmlformats.org/officeDocument/2006/relationships/hyperlink" Target="http://www.google.com/url?sa=i&amp;rct=j&amp;q=&amp;esrc=s&amp;frm=1&amp;source=images&amp;cd=&amp;cad=rja&amp;docid=65Oct00MZgxdJM&amp;tbnid=NyLpQb77t3jW4M:&amp;ved=0CAUQjRw&amp;url=http://www.successrockets.com/Blog-Professional-Personal-Development/bid/65273/Leadership-Development-Lessons-Failing-Leadership-at-Netflix&amp;ei=EKSnUqmeK4bS2AW-zoG4Bw&amp;bvm=bv.57799294,d.b2I&amp;psig=AFQjCNGee1N6LRpuCM8UE50yWRssN4vzPg&amp;ust=1386804516490061" TargetMode="External"/><Relationship Id="rId4" Type="http://schemas.openxmlformats.org/officeDocument/2006/relationships/hyperlink" Target="http://www.google.com/url?sa=i&amp;rct=j&amp;q=&amp;esrc=s&amp;frm=1&amp;source=images&amp;cd=&amp;cad=rja&amp;docid=1weW0GlKHoI3HM&amp;tbnid=Aa1UcpNrpfZiQM:&amp;ved=0CAUQjRw&amp;url=http://balletuni.com/2013/04/solution-for-thickbulky-calves/&amp;ei=4ZGnUurPK8XAkQfAkYGgCg&amp;bvm=bv.57799294,d.eW0&amp;psig=AFQjCNFfitsOtRAMjnH2U8JAqRmSv6nq5g&amp;ust=1386799947841999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vOjTVxQJrh7UqM&amp;tbnid=sbVbCtQkrf2SZM:&amp;ved=0CAUQjRw&amp;url=http://blogs.slj.com/afuse8production/2012/06/12/top-100-childrens-novels-19-little-house-in-the-big-woods-by-laura-ingalls-wilder/&amp;ei=0ZWnUqTcD4GqkQeG_oH4DQ&amp;bvm=bv.57799294,d.eW0&amp;psig=AFQjCNEzGnsbz97yk7pxlV_scpCK-BRUgA&amp;ust=138680095985689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owVKPjBC-HggAM&amp;tbnid=gEd8G0F-84JPoM:&amp;ved=0CAUQjRw&amp;url=http://www.wilton.com/decorating/icing/using-a-spatula.cfm&amp;ei=P5inUv_dKMGs2gWh-4HwCw&amp;bvm=bv.57799294,d.eW0&amp;psig=AFQjCNFKMJOjEM7jIBMSph28NVjtLjz45A&amp;ust=138680156853751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google.com/url?sa=i&amp;rct=j&amp;q=&amp;esrc=s&amp;frm=1&amp;source=images&amp;cd=&amp;cad=rja&amp;docid=cUrW1SMy2-JeTM&amp;tbnid=CU6C2gGKCWOCfM:&amp;ved=0CAUQjRw&amp;url=http://www.sciencedaily.com/releases/2009/10/091031002319.htm&amp;ei=KoyoUo20MYX7oATupILgDA&amp;bvm=bv.57799294,d.cGU&amp;psig=AFQjCNHeLJFqJXTChGWC3hkBAsm8EHUbkw&amp;ust=138686399880444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5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2" name="AutoShape 2" descr="data:image/jpeg;base64,/9j/4AAQSkZJRgABAQAAAQABAAD/2wCEAAkGBxQTEhUUExQVFRQVGBUXGRgYGBgfIBwYGBoXGRcXFxcaHSggGBwlIBUcIT0hJSkrLi4uHSIzODMsNygtLisBCgoKDg0OGxAQGzQmICYsLC0sLzQsLCw0LywsLCwsLCwsNCwtLCwsLCwsLCwsNCwsLCwsLCwsLCwsLCwsLCwsLP/AABEIAOEA4QMBIgACEQEDEQH/xAAcAAEAAgMBAQEAAAAAAAAAAAAABAUDBgcBAgj/xABNEAACAQIEAwUEBQcICAYDAAABAhEAAwQSITEFQVEGEyJhcTKBkaEHQrHB0RQVIzNScvAlNFRigpPh8RYkVXOSo7LCNVODorPSQ0Vj/8QAGQEBAAMBAQAAAAAAAAAAAAAAAAIDBAEF/8QAMhEAAgIBAwMCAwYGAwAAAAAAAAECAxESITEEQVETMiJxoUJSYYHR8AUzU5KiwRQVI//aAAwDAQACEQMRAD8A7jSlKAUpSgFKUoBSlKAUryk0B7SvJpNAe0rFicQttS7mFUST0HurFi8eltc7mAYA5kk7BQNSa45JcnUm+CVSq+xxm0wc5iuQSwcFSo5EqRMV8Ybjlt2VYuIX9kujKG56E1D1YeSXpz8FnSqpOOo3dZQzNdJhREgAwWbXRR1rDxntImHdlZHOWw9+RlgqjIhUSR4vGD0qdb9R4juQn8CzLYu6Vr/+ldsrYYKxW/3vSUNq27urL+0O7Kx1qLb7VXfyVsU2HQW8ttki/JYOwHiAt+AgMDGvSrfSn4K/Vh5NqrytVu9qb36d0wqvaw9xkci944TUsLZtxtrGb31jftSzXzbtvhUtgWWU3nZWcXVzeBeZp6MyLvgbcK9qp4LxJrtzEowUdxdFtSJ1UojgnXfx1bVBrGxbGSayhSlK4dFKUoBSlKAUpSgFKUoBSvDVZieP4e2xR7oVl0IM6c+lcckuRnBaUqn/ANKML/5y/P8ACn+lGF/85fn+FR9SPk5qXky8avle7BcojPldxpAykgT9WTAmoF3EhbwyMXX9FHjZtf8AWDoc2p8Maz8qy4jtJhiIXEIp6lSflUP8+W+WNQf+lUXbFftHU4vufN7ijE2LgdWJW5nyjS2CbOaVmSVBO9T+J4i6t2UJYdy5VY0ZwQQNOca+6oDcaT+nj+7FfB4sn9P/AOXUHevH1X6kkofeX1JeMe5cw+JWWuLk8DFMpJKmVCgCYMcucVgvYrP+T3FS6Rh4Nxe7ce0uXMoYDOVIO0nWsB4lb/2gf+CsbY22f/2J/wCE/jWeybk8pfVdt/JfXOuKw5L699vBI4lhWxbXGtqyr3DWwzgpmYurAQRMeHc9amYm4+Iayos3LeR1d2cABcoPhBnxEzyqnN+1/tBvg3418F7P+0G+D/8A2qvfd4553RP1asJaltxyTeC4C9Yy3BbLZpS4hjMozEq6Ty11E19dreC3r7ubaghsHfsjUDxvctMo18kOtVjW8Od8dP8AZb8axnC4X+mj/gP41ZRfZR7Y/wCSIXqi73WfRk+7wG+mLw922qm14rl1SQMt42WtMR1VpWQBupPOq6/2fuuL5RLOFW5bC9130q1wOrd4QBlQQDsJPShwOE/pi/3Z/Gn5DhP6Yv8Adn8av/7HqPuL+5FH/E6T+p9CUOHYlfym2l/CLbxLsxcuxdQwhgEyhSf7VfVnhRs4hnsvg3tG3ZQd65zL3ahZACkax1qF+Q4T+mj+7P41mxfZ0dwb9q8LiAFtViQN4M1CX8Q6lJvQsd9yyHR9JJpKx5+RtfB7QF2+yvaYXWR4SZBCKhLnMQfZEQBp8atq5r2Qtu2KQrsslv3YI+0iukipdL1T6iGtrBLqenVE9CeT2lKVqM4pSlAKUpQClKUApSlAeGuVdq/55e/eH/StdVNcd7a8VtW8bfVnhgyyIJiUUiYHSsvVpuC+ZVam1sWYwlvu0ZUDvK5gTA1vW01PLws3wnSo2Iw9vvyqfq+7LiSRr3TPrGo1G3KtZu8esrGrHN0U+4GdN+tR17UWx7KXumgUc4I9uR8Kon8SwoCb1rCgbbewIghVJc3GVZnkUA8vrbn1r04JJMAupNrKwJHhcHX1kTrWqL2nPJLpj+sPuJ6fKptnibkey4ER7XLXSI8zVUapSe0Sp1yXY2EYFJURIyklpaJEwTygwTp0NRcXhgqSAQQ5UzIO9zLpsR4NxsQeoqu/LW0BzCZAGb4ge7lXr4huYb4zU309n3Rol4PulY++8m+FerdB51RKmyPKK3CS7H3SlKrIirDhnCmvERIBmIEkx7RAkAKJ1YkAHSZIFRcJZzuq7ZiAT0HM+4SfdW9YThdw5LYXLadAzuGOo1i1AgqFUgAgjUloLSy6empVjy+C2qGrdlP+YbQgG5bQ5smue5LEKwBZTbVSVuK0QdJIJrBiuAqU7y2wCxIOYssACWYFVe0BmEmGC8yNauMVaxhe6LSJZtglizhSXynckhpJidhGnSsXArj4i3cuqMl22ZlAcryHbVdQGm4zGBBLAwTEatNUnp0l2mD2wavhrJW4yugJVXJVhI0Un/GR5EVcLjHv27WEsAhecnfUnxEbKPnHuqVx7CC3LspHhIgDZbgZAACfZDiQCSVFyNAoFTuznZyzctpePeHNJAzRG43SD86w2dPb6npwe3f5ZN3RSpqi3L3J7F7wLg6YdMq6sYLNG5+4eVWcV5bWAAOXUk/M6mvqvWrhGEVGKwkUTm5ycpcilKVMiKUpQClKUApSlAKUpQHlcI7drb/OeJLft2s+hOrWVgrvpCCYGnnXeK/P30kXweJ4hF9oPbkliMp7q1BjUEEMBtuKpuTcdiUTBgLLAeyDbzRJ3nSJ5CDHv9KgHhxMMggtrMfVnQ+pGsbaxyrNimcKVgloGSCcuc5UHvO8jerTD4Nys3XK6eFUJAUDYuwg3D56Dp1rlSc44Z17EEq9pgoTMypAMwBI1J15HzOgNeYPFe2ysGOqlmzBVKkBY8MagzHIny1skslgBbKTPiILMSB4Zzkzty1gVGv4d1JVrai2dZy6k6/V20Oubpy50a08DsZrl9XujNAyhY3knny29dwdBvU+9eR7iqQwYRqBy03Jj9keciqx+FOuVi5KnQrl+rJ3jY6J67edZHsAJ+jUgHTQkALJJBPMaCZjXeq9U4vfudSLyxeSF0mQNN9+fnWZblsmAvvI010G/OZ0qpfCOpBGugknefhqfedvjns2A0EkypE6kajc+u3wq/M28DYzrYtn2ZH+cQfeKxXbJX0qbaYCdN6nLcVxlI1jQ/dULKIzXxLcrnVGZU8N/WAftB0Hq6Mi/NhXSeF4x3vPLSmRGQQNM3i1j98ASdcraaa86xeEK6rIjX0PUVe4HizXEQLcZGtFnyZjElWHjA1NkMwfmE9kgAKwq6dem3CX5fiU1rQ9LPjjvaUYhzZ7wWbEkMxDEtG/hWTHl8TyrZ+z+Mw3csuGeVtCWJBGpBOZswEnQ+XpXljiQ2azPiyhlCkP4bbZkjQ/rCNP2CdNhB4njM+ZGQIgZ5WVki2WAumRC2z+02XKQpBaRVsK5RlqbJqLTyyt7Q4xnsZnaSVAHhK+09vSDznD3GnYhhBIg1svY/8Amdr0P2muf8c4j3rQDIGsknUwBpOoUAQP7THVjXQOx/8AM7XoftNQrmp2trwRi8zbRdUpStRaKUpQClKUApSlAKUpQClKUB4a4T2/VU4redwCl3u7ZPR1UFcx5AhiJnkK7vXFPpMtg3cZPT7EUj5iuo6uSTxfD4ZFwTrhUcXbdy4Qb18AMhQDLDkbsT4gdQK+eKWrSLYe3It4hHZVaJU2yBcQkaEDMIPOsl5LYwnDQxcAYe6FyAHTNb6keVRuIw1r8odctnCC3btKxmbl9/0j3Y/dU5R0UaiQeZwso73ID3BaGk6kfxp8ak2cfH6wiDoNNTygDn/HuywL+HvOy901gLdBUBTctz41KfUIJU5tDrBHOvMdatYe+1s2bd9bWUXDdzly5AL90+YLbADwNDsSZnTkvodRIOLRZzaqInbw6jf/AAqVhMueQNJmNYk6wem+1VGCHdWg1uys3rl0W85lcihTcuEKxkzdVADtDTOlTMTfCYa06WUS7cv3bblVaPZDKwUsSB4hpm3102HO+QmXfGFm8cqhQEtaDbxIGOvPU1BTB6EjTy9NKkYzH91eC5FuA2sNnNwsSf0a6JlIymBMmdTyrJiQLT4n6y2DbVQeZvQUzEcgJnaY86nvg5sVpQ16JqfbbvbdwkL3ltO8BURmVSA6MBp9YEEQa+uK4hbVy3ks24OHt3GDlyPE1yYhgZ8PtGeWmhnuQVz4iIk7kKN9SdAAOZqGpDEm2dV9QR5g1sWHt2RjSgCuBaN+3mklQ9tiCNR1YTGx661qPA74Vblx0somHt21y2xdAdrzKLMs7sSsTMNPxrPY1J78FsYQnF55LP8AOl4aEzrOqW2JJ5klSTWO5jLl3RixBMkQAJPPKsCdOlWt2Pya87Iouo1lRAK6PetoZQnfWAdNDtX3icKy2g6W1e01rVxJKXipnMQfCFaNIiB1qCqhNbN4+ZS6UnhkTCYEcyNfj9mldE7OIFw6AbDN9prjPani72RaVGyM7anmAI295rrXYK9nwGHeScyTJ3Mk6mu1R0yaXBbOCjBNF+K9oKVoKRSlKAUpSgFKUoBSlKAUpSgFcF+lrGBcXctlgAzozfuKqmANzJ6dDXea/N/0ogXeNXbZByg2UbXkUDGOmlz5UJQ5L/imJTEYbBrhsSyHD22Ri2Hfx5imqZiIAynfcfCvMLaY2L1jEXyy3DadHFsDu7tpsysQCcynY6GIGh1B+jcQAQNNt9uQ+ysBYajpXVEkTBct27dxFud5cvKLbPqctuczQxA1YqugA5nerTi74fEk3WuG07Be8t90zguBGe2VMHYGDz51ruFYzrtJ+Aqxs4jTwjUb/P8ACuJZO6Swwvcmz3Rm0LbtcsuwLaOPHbfLqslQ2kgaD6uv3iL9prFtFZs63XYyjQwZQsg8o033g6DQVW9/r0NSLdwe+utYOaSVxC5buXiyMSpW2hlGBGRQpPmNJ0rNjMZae5iYLFMQEM5DKPZUZGyn2hM7cjUUUIqORpPnv8iXFRsz3VNuVzQqMVLNJAknKAB5mehy8avW7rLkJbLYSyQyMJKm4SQY1U5/Wsfd16aZyd0i5xSxaxdq8XYWjZXDZTZYMCEy55J9ny843iabhfc4NLuHu3c9q4La99btu3dOsXLLspglRJk6D2R1qo4xjjcxYthM4sFFAke1cOp6z4VH+dSrzXilxUQWxr45kMQAIZSNojl7xFZLJxjLBprrco5TLyxiLaYe9ba6117z2Ct1Ld1lbJdW4Br4hosZtAJB11AsrOLS2S6MfFbym1lbxMbeUhx7JXN4p9dKoezl6bKodGtwjRMGACGUndSDv1B6VaqK0RUYrYzNPO5pnb5IXDkgkgsCZ6AH4867P9Gx/kzC+dsfaa5dxy6RiLaH2cpI9TpO49In3V1vsWP9Ss7eydvU9AKhCeZuOC22OKky9pSlXmUUpSgFKUoBSlKAUpSgFKUoAa4F2xws8ZxTwNHQjqYw9gekeIfA13yuCdt8Xk4rjIBLF7aiZIA7iyfCOpP2CoyJw5C2zHvk+6sC4lWbKpkmeXu3qThbwUeMjURGmw/xJNQ+B8KylmJOrSP3QdPiKxvq8J4/I0Krg2PEYYd1I3Uwfeq/4fOoWHT9Hn21OvlAj7PnUnBXMxvodRnA9QUUfcaq+KXRa5kNqBB+1Tow/jpVdfUNNR8E5QXJNGKRhowMcwa+Tj00k6nT+JrTLd1w0EwNYI08tevvnc1OSWObxTBEzPOdTz+6tsr2kUY8mzfl7bBSfWvL2NdYmBPQcvjUPD97ZRc9lshnKzKwkGYykiD8ayYO6t0SWCtIgN91Z5XS7ncGY48iPFv76+cXxcojNqcomI36CpdnhxuEHwgeRny3G9aWcOMUxuNduKssACIUAAmASYmBvG9cjf5JwqcmV2DxzNiGuE5CzBi5MakgwYOwHh9wrbbeJRjJcMF3y5oyzrIkmBJ6843iqTh/BkHhcFw4Gi9Gy5GDCQRvrqIHOa2NLlpF8OZpUx4FAhCVbTMQSIJymJAbpVfUf+jTgjVW1WsSIPZy+9t7he24V4JcaoGUeJUP7MzV+eIDkKrMffNrCKxEHMsGYBLOZA3aY5kaiBVTxHjIAWJDNLEySY+rnMCd9uUaVZ6s8pJbfoUqpNN5JvFLguXLzFQQlpEEiYYkmRpodfLYV2D6Oz/J2G/3f3muDJxBjaumFIZ1GgM+FB5xHuruv0aAjhmEnfux9pqyjLk2yHULEEjaKUpWoxilKUApSlAKUpQClKUApSlAeGuGduVU8UvzuHSP7pN/j8vj3M1+fe318LxjE5z4c9sjpPc2oE8tz8fOqOoTcNi6h/EY8hZx0E/d+FS3xgAZNpypI/rAyfdUQY0WzojMpjxAr7U7AZto1nbQ18zluMp5sPPQsJiPImvN0PlmpSRa4ZQIYGDnEAbTDAAE76A7ioPaLFufZQheukHoSD8NPurHYvlQNmgyJ6EmD56T8POo/HrGYhi8noDtUopKSfzOTykU1q5mjPy1Oi+/URA+O1W1qw2WUhyNcozEwQDsoJ2I2qosqJKNqHGU/OY89a2W52ndEtWrH6EEclE+HcCQQWJPPSrrMtpRRyDj9pFpiMaLmEW4LxbOypeW5oUu7gQYKzA+XU1XNhUgnOBvrpFTcJjGxInEOLObQIMudiMwOfr6DmOes6jibbK72yzGDKZlALLqASIjNIIMdKRjreOGRnHv2Nm4fxLu2BW5I6ann9ula3w7Fd07pmcQ50zBRB0UFgCW3BmK+bdo9NenLaqziilb8sQAyg+vIgRrOlSjSstHa54kbmjC8qqLgLAko0FSCdmgiD9U7AE8gKyoiKDae2M7glzPhiEDEAzlWSTpG3WtWwd0o03FuZNDmIYR6NGkbR5VtC8StFQRc22J/wARWW6OjCS2NkVr5IvGMt4ixpbYfpGCtJJHhQ9Ou0R5zVZf4Wihfac7BixMCemx+FbFdxtzLKWmafrMToOpEaCq67aZlIZ1LQ2URorcvUAxU65za/f5lNqhCXJY4rCINFRQZ5ADbSYHPbUgGut9iljBWB/VP2muNYC4ESGLGN5bNl0E6/OB1rtHZAj8ktRtB+01d0axJoz9S87l1SlK9AyClKUApSlAKUpQClKUApSlAK/Nf0qXY4rizoYe3KkcjYs6+YnSPIV+k6/M30qD+WMZrEtZGo0/UWSJ94rjWScHuY8JilRWt5wcr5QWGaVIBggHbWJrG13um8IlYZwfKJCosRIgGPKo2EuK7DQ5WyhwCRoG0210g7bwKl37JtOOjFnbKEyhRAUEvBjf7qxYSeC97bk/u2YDWNBv9nzqO/DGbdmPnPLpVthnV9VlhJXbSQOflykE6mplvDjzHvrL6jiy3lFDa4eeWp84mq/j692baMpOYkkamQNCB56/GK2rA280z6KIMBFJAMkDU+fQR1qh7QWGuYkLELbUQZM5iQfD56c9Kvpn8e5XpzwW3BntqEChSoHgaAYkRIJEgwakcYwXfZbrEZkW5psDsyzB8MEMY56+lVHBE8IQwsgEH9rQDMOQ22GnPnA3KxZjDhRBIR2JmZnnoCJ0iCI9NKoeYWmjOYYIz8Lw6ICwIZpGYk+0NNtJ9PUcqDimDtqHyWlI2JCgjkYJ1+FSeK5ct22YIRe8U7GbKpmGUnch3Mbetc14K637rPdmTJyjLtrqpYGMonQRNTjU5ZlJ7EK7F2R0G920wyrOYEHprPwFU9ztgHcNZwZuROpUCTpBDQYI15c/LXBxDhIsszW0zWvrqZaADo4zy0RMxMaEA7La8OxKOAtoAsdPDMINdWY6KNCNPFtGsmoThGPtWS+EtSy9j3E8aZwD3RE6MNGgydCI0Oh1HnTAILhiF3nXLMekbTWbiHBP0gRGAUJLToCV1IY/Vn2fXSq68oDhUIPXy6jNzX7athJQjlGO3VKZ7xmx3bNsuYAyRpsbbCNP6p91dZ+j27m4dhm/aSfiTXGeJWSDmuXZMALBOkgzodI9OXmNezfR408OwxAgd2PtNX9Phycl3F+VFJmx0pSthkFKUoBSlKAUpSgFKUoBSlKAV+YPpb/8Xxn71r/4LVfp+vzT9Jy/yxjDlzQ1k/8AIt8jy/Ch1GrhXC54OsDMD11iN5Jq+wmLvXWBCi4RlU5RqNYmJjQ6xBOtVl7L4QZZCzEtknw+SkEADaa+8HjltOe718JGdZBGbRToDDanlWea1LZbk1LPJ0Kzh2VFDkM0at1PMj1OtQeI4xVDKSVjL4hPtEiFIUEiR5Gq3h/GhKNJzOFBIYsIGYkhYgHefurFh8QWBzXjlgMWQgvMTBGUSqiOWgnevMjRJSbkXyuTjiJs+Bt2kzZNHZczxJGm5LbDfmZPuqBcQMe8bTO2VRDbAaEtECYOk6e+pPZXBi5bzGQvsnUw4UwNJjcEzzmpfGroa3es24lVOsjRiJCxvNQ3c9JfB6YKTI3Z1FuobmhQwRm56iDrsCB/7jVtcv2xlTTLOXwjSBAMHbNlEQN41rn2ExJwzEOSFzFYViApUspcCTKnKems9K2jh+Msa3O8TxSc1y8C2UiCFU3DlmSYB1mtFlc4trOxXrTXBP4t4w7hO8Yi5mYaSrWBbGUHnnj1M71yPChrbqYIa3qevRgZ9YrpmO4wtxxYskkA21Z50Yh1FtAOi5p9x21iq7Z4NHu37qDxByGjpMt7wRPpWqiLUd+52uHOexc8Exqtkckrn7u4LgElQxZ2UwdIM66lSeYmrO/jcgZkKsRqoEwIK+ImBLTI66jeDPMeDcTuYYAgZ0cgZCY5kyumnt9OdWeP7RXbrNY7oWQw8fizGAEYgaCJy7771mlVYnpjx5LlXl5J5xPfX3YElB4U811bP6scxn0qVbv9yfECATIbTXyM9KwYMeNSP6o/j/iqBj3715gETCgiRA+tHOYqvSnt2Lr6/SsTXgtXsWcQTlYK41Omh5RExHoOnpXYewk/kFiRBy6jzk1xXhpVbkhVU5SpygAHUQYG3Ou3djWnB2T1B/6jWrpX8bX4GLqt4J/iXdKUreYRSlKAUpSgFKUoBSlKAUpSgFfmX6V2H52xqwSS1nX0s2Y0j1+NfpquFdtbf8q4llZFIZJOmb9TaOnTSq7LPTWSdcHN4Rzy3wXF3LZZMPeZB/VMgHcR7UHyFVvfMhZTKtsykQR6g6g6867LwziIUrczSCNf43261ObGLddyGIVkKOJ0M6CRttI1GxrHX1+c5iaZdLjucKGIIiCR5gmptlr5BAznNpMddNCfIRI5GuiP2XzXGyZNFZgyrBZtIFzTSY5c/WouFfC2rniS49wCSSJIIOWAFA1nqNNdeVXvqU45UTkOnWcNkvFcYGAwlq3IN3KANecDxH+OdYeywdiHfdzm1ieusfGoePDvfZnjK3IHZeWhOsdAPjTC47uT4DoNcp9dY5jU6g9eUg1nrr0rPL5ZfZHU/wAD47WwoutHsXUQA7EHxkCORa4/xNVeH4DnAewpuWzr4WOZJ3W6oO4/aEz86icZxjsjgsYe47hSZHtFtPQED0iovDMQ9oqwzb5ZRiGkfVka/wCda6oy05W5BqMXhv8A2bnwzAHDReuqECT3dvm1yCB4T9UGZJ+FQeEuXLvMzpmIHi3kn3k+8mqbvLjNqHBjxM5loECTOs+IjXrVx2ctFkAiTA+yTWzpq3KzXPbC2RDqbEq9MXlvlkS5gMqRpKui/EoJPwrDdssb7bSVfmOi8/7QracTw24mVypgPbJ1H1GDAeROo15iORqq4lcNsBu7ZgXYjLGm0CJ55RrXm3NQtcY7lsOpslFb/QnYTDOQSsaBSYnQ5V6jzHxrDwXB51ZtQAIB9xHxqx4HiWvC66xZRFE94JZso1IUGAJUbzttWHgjRaTpqTt5TPurzpykk0X6pTac3kj3SAT522b3rv8ANTXaexNsLgrKjYBgPTM0a1w8kEtH1bTjl9aTrsN3rufY/wDmlr+0PgzVs6P3P5GPqOPzLqleV7XomMUpSgFKUoBSlKAUpSgFKUoBX5z7cn+XcVLQM1sR1mxZH2V+i6/N30pYc/nXFsJENaII8rNkHQe+oWLMcFtPuyQu/uW7LGZ/Z807xQPjJHuqw4dxYfqwrm8TBUAeIzowM8wdonlVZhgblmPZc6AxsuhAHlOvvqThrOIUhraq1wDVmYAEgDKy6TuubXnWJQi3iRsnPwbzwCywl7mVCREEhtJEcwBy121HUTr2M/S3brySrNp7Ww0BB3AMdB76oeNcUxj5RcAW2DDIoiRLDxHmuUhd4hRppVlwy8GBnNlALnx5RHkwII32+FXuKjHbgrr5yz3DYq6pZLYtlNVZFfWI0zKQuh6GZn40PGrnh8GZGWDBLZhmGi+LUEQRvyO21bQ2NV2z2iBba2ytDE8uUz667ESPKl4rwS9fHeW18Z1AkyyjUGIGU9JpCSW72Jyy+DLjHtXcMqq6lhPhGhghtY94+A6VWYDDSyqRK3kX3XFBU6dTB+NYuH3Wt3VRkykRIeVMRsQw06TVtbvjI4LIDbZWWX5SQ0ALrqFMesRUqrHTxuRshq4LOzwlgjqwiImYnbSTvzG5qf2OsqkqBmde7aCBqI+uWH6ITz58oma8TtJZFsZmd3AKAIoRBm1zM58RmNtR8q1lMYwICjuLLKAwE+LcCTu52qE7bLMoRoaw5cG69ocfaNo2bbm46xlKewIEwGJl+Ynz8orXOGXc5WZjUn8PTf7atOyOGS8tw5igUd2FiLjEbPd1OUdEXTqTVTfwj4a5lbSWGoOkGQCPIgnlWGbi5OGdy11rKlFbfvc2G5wwfk19yYhHJAG5idD9XUCRzjzrX8LjCqMgMe2J6HXKfdlHxrYVxmbA4ok6hXX4oqj4zWqYa2CZI3JnWOkawYGp1jlVdSzF58k7ZKMUY8Lchp2DMoI/qg5j8kArvPYC6W4fh2O7KWPqWJP21wDjL5EaANioymdW3MnoPnXevo1uZuGYRutoH5mvR6eP2jFfLKNmFe14K9rWZhSlKAUpSgFKUoBSlKAUpSgFfnT6RuIlOLY1YBg22E/7i1K/Oa/Rdfmb6WFX87YsySS1rTp+htCPPTWa40nsyUHhkrCY9HQMoEdNdD6V9ri2LQP8K1bAYgI2k5Y13+OsVJwWCtlWIxDC5Pw/Z8zvvNZZVbl+UzYsfhTkYsQRBBA3213rVMDxa4g0IBXy016GZ1qww3EWKC2xPeCV8QJmCRIjUjzr7w/DlgkoBPLTTpt0FIyVaakd1Y3R5e4uXAzHMecZo6xry9fnWw8F42pMF/FMHRpnbcSCKqLuGUeug2HUbT5xXz+aY1Vyu51AOpjUn3Hnz8qpu0Wx0vYnC/DN3x+Et4hMtxg5ERpBXmQDykVS4nsWmptv4jI8ZzLr0gow+JqqsNiLe2UCdYb5nwEz6ml/ijsUzvBBPsnqIHTWYI9KxwpureIS2NHrwkjFhuBYllAtMkBsrZFCvp0Zp+7avOIcAxVsgnC3jOjXGl2I/fBNT+H4m9b9lyATJHUjaecR/lW0YbtndyxcsgnqjR8mHy+2tSusz8W6KJqD7mo8JxT4Z8zJlzeEAiDofDPx2q+7VDvLKOcpZXAJH7D6ExOmsaTyrJxLHW76AZWDKZGg+sAWGhMQdOmk6zpVDBzvt/HxqiUNUlPhhXuG3JKUThryHYqGGo2EMN/8tvOqXF4tl0tBX6yoIPWS2gHy2qc2CI2YjyG3oB0msXcGIcFvRSZ/e0g1OuOCu23XgqCzv7dtVGYE5enlymRXffo6EcNww6W4+ZrjCYIxHiJ6sNfTT+PtrtnYUf6jYnfKftNbaHltIokX9KUrUQFKUoBSlKAUpSgFKUoBSlKAV+cvpLwqtxbFnUsXtCNv/wANqI67V+jDXIO2ODLY7EEaeJdQNfYQb+6s/UW+nHJOtZZzg8LBEOG+P3zX3Z4XbWcq/Ek/aa2S/hrNogXH8TEAA8yfIcvOoGJxdlWiVYbTynQQKxq+cuMlrwjDhsFMHcx7Rg/P8Ky+wxDaDcSR8QBrH8TUO5xFMpFvKpOghfnA/jWoj8UAKs7EMJkBQTBkwC22vLyqShKRxlriLUy5MKoOsXI03GZAd/IfhXl+/KEwSmWGgNEEMBmaAVEkCSJ1HOqM8Ttu+YgMCR7SmR1IUMqFp02qThIdWQZCusElsyGeQUhDoTtttO9WOvC3OIuhxdbmUe1mnKFVQY84H48q8/LCPqQOr/OFAMkedapgvBfH1h4tx/VIEr5bx5CrxMcBpCidgJiRtlDNp/E1GVSjwS0PktUxPeag5vQRHKIAArODqRBLAsCI1BT2xpzG56c6ob/EBbW8zIH7xMhg5Z8Vtx4QCAQbajUGRPuzYLtIFCZ7SlkD5RvGe09p/CwOaVeYM7DeuRp2yQcGy7sY/Qq2EueAOTcLRtmAMEex4WPnl5AGsVrElgDDKugMqSVYz7QWYgKWjeATyrxu1SFc4aMpuMPEZBuFSBDCSAVOmsy3Wqix2lCPeItqrXWRoYQFVUvKuSfrHv2OxACxBmirznsSlFl3+UsHy93cLcwFOghjmJOkQrGfKeVYMZdvKYyFQVLgkEggLJgqOQ1n37VWJ2ief0YRFUEWzmZnSUdDleBpNwtEEZvUzJPH7lzKCqkhbiDKAB+ktGyxysDsGJiSvkRUlUk+SOkyfnNLbZWJJ1kdPXnOkRXbuw1wNgbDDYqT8zX52xZz3WuRBdsxHLXeDuB79Nq/Qf0dCOG4Yf8A8/vNW0xSlscnFJGyUpStRWKUpQClKUApSlAKUpQClKUB4a5j2o/nV794f9K0pWH+Ify18y2nk5h2n/XP+/8A9tUN39WnqftNKVKj2RJT5J2B3Hp94qBjPbf94/bSlWw9zOIwtsf3TUrhe6+/7qUq63+Wdhyj74l7Xu/GvjC+2vur2lUvgu7E3iX60/vD7qh4f9d/Z+6lKQ9qIo8wntj9/wC+rvtTtb/j9qlKlL3HZFNhv+37xWe5sPQ0pVcyHYz4fZvWv0L9Hn/h2G/c+815SlPuZXZwbJSlK0lQpSlAKUpQClKUB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24" name="Picture 4" descr="https://encrypted-tbn1.gstatic.com/images?q=tbn:ANd9GcQJKtYM0_8_tUbfWwe6R3FkDwNotZ2Gq6VJPdu3tqYqjYgizYWSL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1752600"/>
            <a:ext cx="2054162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</a:t>
            </a:r>
            <a:r>
              <a:rPr lang="en-US" sz="5400" b="1" dirty="0" smtClean="0"/>
              <a:t>charming</a:t>
            </a:r>
            <a:r>
              <a:rPr lang="en-US" sz="2800" b="1" dirty="0" smtClean="0"/>
              <a:t>.  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419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 let the door close right in front of the woman.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562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 stopped to hold the door open so the woman could go through.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0574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little girl stuck her tongue out at the little boy.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2004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girl asked the new student if there was anything she could do to help her.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clever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86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clever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19050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Smart; quick at understanding</a:t>
            </a:r>
            <a:endParaRPr lang="en-US" sz="3200" dirty="0"/>
          </a:p>
        </p:txBody>
      </p:sp>
      <p:sp>
        <p:nvSpPr>
          <p:cNvPr id="8198" name="AutoShape 6" descr="data:image/jpeg;base64,/9j/4AAQSkZJRgABAQAAAQABAAD/2wCEAAkGBhQPEBQUEBQPFBQUFBQVFRQUFBQUFBQQFBQVFRQUFBQXHCYeFxkkGRQUHy8gIycpLCwsFR4xNTAqNSYrLCkBCQoKDgwOGg8PGi4kHCQpKSkpKS8pLCksKSotLCkpKSopLDApKSwpLCwpLCkuLCwsKSwpLC0sLCopLCksLCwpKf/AABEIAOEA4QMBIgACEQEDEQH/xAAbAAACAwEBAQAAAAAAAAAAAAABAgADBAYFB//EAD0QAAIBAgMFBgQFAgUEAwAAAAECAAMRBBIhBRMxQVEiMmFxgZEGQqHRM1KxwfAjYhRTgtLhcpLC8RWisv/EABsBAAIDAQEBAAAAAAAAAAAAAAIEAQMFBgAH/8QANBEAAgEDAwMCBAMHBQAAAAAAAAECAwQREiExBUFRE4EiMmFxQqGxBhQ0wdHh8CNSYnKR/9oADAMBAAIRAxEAPwD5/u4ckvySZZ3CpmZrKMkGSX5YCsLQDrKcsGWXFYMsnQe1FOWDLLssmSe0ntRVkilZpyRTTntJGoz5ZMsv3cO7haSMlIWMEloSMFhYAbKgkYJLAkcLCwA5FYSbMDsupWPYW4HEnRR5kyulTuZ0uAUlAQQlNR3mNlA5+f3MwesdY/cEoU1mb88IFR1sz0vg12H4tC/Tt9L8csWt8I4hATkzAfkYNp5DX6TTX2y9iuGphwR+K905j8Nbg9NTbh6zVQ+J6hFI10rU3p672muYMb3BZNQfrxnOUP2kvU81NLXjG/6o0rbpcLlP4sNdsrL9m0cyElyLOy25tTB48K+XLXJC7ygVK1TbUNT1dWFuY58bTla2HyOy69liNRY6HmJ29jfwu4Zjs+6Mm/6dWs8OotnwKgmikJUomimI82Ysi+mJrpCZac1UzKpC8kbKE30p51EzdRaKVAIo1wyvNJF8Fp8sgjZZMk2NBvesVmC0syQ5J7SR6rKrSZZbu4d3PYCVQqCRgktFOMKcBoNTKckUpNOSApBwHqM2SHJL8kmSSe1FGSHJLskOSeI1FIWOFlgSOEkgMbDURxfug6jmx5KPYn0m5nzm51taw5C3JV4DWw95g3+VgoFyeA53OgmmszUyEKlXa1gfy/m8uM+Z9b1VLyePOPyGaNOUsKK5NNTFBdB2m87AcrseV7t7w0doNmH9QanTIFKg+OYG/HwlmFwqmysAQe9fW9+ZhwvweExP9NlCtclV1AsCeA8JnQt6a2luzqKHTadKKclqff6fY1PVNVcjIiYhf6tGog7FU0+0Rbk1r9k38zKdq1d46sQQWp02PiGUMp/7Sov4TFhdrb2xUW3dUcb3sFY+WvD/AFS0L+lvQcJ137O2s6UpzXyfz/oYfWasFBW8d99S+ifK/JCqsvQRQssUTr2zlHEsQS+mZSstUwGUSiakM10nmBTNFN5TJC7WGbt5JM2eSVaT2o4TJDu5qFKTdTVyaPqGXdQ7uat3Ju5B71DLu4ck07uHdyGw1MzinGyS/dwlJWxiLM5SKUmnJBu4JamZ8kUpNJSA054LJnyQhJfu5UTfhw/WJ3l5C1p65+y8jdpazuZ6Y+78FuHwmY9Iu1cIUWym+bQcjeXU6lheevR+HjURKzPTCn82ay9cxFwNJxNbrd1OTaeF4x/jOrh0u2pxSay/JwGIxLU2A1LKb3PmD7Az3K+OFXdVQQb08unIg5ivndpq27sysXbu5QhW6kG6g6Lccf8A1PC2ZiBTJRwSh9wRwIikarrZb5LI20aE8rg9obx0LJrbUi9iw6KesGzNtVKNZalNyFBF6bEEi5II4ajxvLdk4k03OQbxOYItcdNec9HHYWi9YOlPKoA0sL5jqfQE+tpfRs61V7R289iytd0aa+KXtn8jTtlqZqDcoFARQR/ebsfO1wP9I6TGFjsmvXx438YQs7y2pRo0o048JHz+5qOrVlOXdgCxwsIEcCX5FWgARwIQsYLIyUyhkimWq0QLGCwclEqTLc0krsZJ4p9J+Dxt1Jupr3cG7jOoH1DJupNzNe7hFORqLYyyZNzCKU17qTdwXIZgjJu4DTms04DTg6hmJk3UG7mzdwGnB1FyMm7ilJrNOY8fiN2B1P0HWVVq0aUHOXCGKNKVWahHllNY8h6+UCoBKRiR4+8qqYvpOBvrqpd1dUtl2XhHc2dvC1p6Y7vuxsXic3ZXhz+063YW0bYdQp4NZ8gu6AWs5HMdf24zjKVEtfVRbU3NrDrPV2VhnVd4jZTy1sbdfrw4xCbppKOdxyFGdR5eyOpx2BIbXJZtRluq2sBlFM9y3/lOYx/wvZ2K20BYeYBM9nBbT3lRN8fw+HO5HAeI/wCZ6WJcGkWpjMWpM3EWVTdQbk66htP7ZRJu3mqcuWs7ccl1ajKLSZy/w7Rz1HUqbKRex4EgHj7zc6aynYZyFnU2u2Qr1sACCP5wm/F07MRrfnOy6Fca4OD5RyfXKGiWoyBYwWPlhyzpMnMtChYwEOWMBJyVNAEdYLQiQVtDQiC8kgBj3gi3hngcle7g3c0ZJMks1GNFmfdw7uX5JMkjUNwKN3Jkl+STJBchyBnNOQ05oySZJDkNwRm3cBpzTkgNODkvSMhSeDty+8F+Fhb9/rOnNOeFtfEoy3IBAJAPMsNLDprMfrFxCnQxJ7t7LybfRqE6lfMVslu/B4ksXCue4Lkcbi9vTnLMJQ7JJI4doMtxx4denDWelQwr2yUwwJBLI4F1Uf5bnr0nDVLht/Cd1Tt1Hcpw+IpVyq113OUaMgJVn6km5UeGokxlVs2QFSt/xBopHJjyX9JrxT01UDIQRoQeyw6C/Bj9ZqwGGemmenbMwsykXuvMMp4i+mvTlKW6Tg5y28Rf8hyMVHdeyYlOkrIFvYILlz+pmPEbXqYVDrpUHZU8SL3Fx01J5cYu3MWtFQUUqSwG5NzTLgXZ1PEKNOzrrPDpo1V7uSzH+WHhLKMalPOvfPnkqdR7xOm+GcEzUS7E3LG3gSL395v2xj0pEEnMzEWVWBNvmJ8YaVsPRsxsFGpP5v5pOTxOKL1c+hOljlvYcha2vSdJmVhRTi/jkuPBzChG/qy1L4Iv/wBOxyCysCCrDMpHMXI16G4IIkyzX/iVqUKeUAEFtN0KJ1APcGnrKcs6KyuJV6EakuTlr2gqNaUI8FWWTLLcsmWO5EGiq0FpYRARCyUtCiMDBBJKmPBBeSewRsbCkXJNBSDJKtRkqBRlgyzRkgySdQzCJSFhyS4JJlkahyCKMsJWW5YMsFsaiirLAVl2WArByMI8Tb+0TQQZBdmNvIfczw8aoJzOCAAB5sNLn+cpq2pVc1waiFbA24kEjoZ6CU0xFBFUXA73UPw9p8/6peylVc6kH4X0X9z6Z0y2pW1vGK3b3bX+djzdnU6YC5naxNyLngOHAX7xHP5Z0GyqH+Jv2iEQgXJuQDwsTrx08zPGfBpSpgqty57N793gNPr6zotk7PFMpluG+a17G/I+UyalejTpOWXqw0tu/k0cqKynuYNq7AG+Qo7sGNrNa9+djy05HSXKKlGpkqKQy2yra6jpoDdBYE3S66cJ7m2aDNmVAFCEMG4sWsDpbhx+kx4jaI3aKFIYizgcbg2uevEwKC9enH1nnDxL/ivOV9Nymc5zp5isvD2/NHCfE+Jz4k8SKYCgcyeLE+JJ4zNgXKNmIuRwHIfee1tv4fqGuWRSc3HhcNwIN/f1i4f4bqnvFUHnc+w+86StYVp1Wqccx7Ptjtv9jKo39vCgnOe/dd899vuedi8Q9Y9sk66Dx8AJ6WC+GWYXqEp4AXNvHpPawGyEo6qLt+Y8fTpNtps23SYr4q71MwbvrMn8FutKM2Ewu7QLmdgPzG/t0EutHtBabcIxhHTFYRz1ScpycpPLEtBaORJaWFDKyIpEtIi2hJlMioiLLisQrDTKJCQw5ZIRXk9bLBllloLRTItGImWDLLLQWk5GIoW0Fo9pLT2RiKK7QWluWDLByMRQmWKRLbQESMl6RlxFHOjLpqCNRcajjbnOUrI1DsKWUgspIJFxc8+hBnZ5Z4m39ls3bQEkd4DjYcwIhe0FUWrG5sdOunSfpt4T39zmyubvM5/1NNmCRFYHXzzNf3vMLiSnW1nLVqPZnTxrN9zv8AFrUmRWZS2oNy3a5HUyJRWiStQ2dwCKn5XHEDl/wbTl9mbVNMjpOoxOKXEYdrKGcDTqOrC2pI428Jj1qUopxg8J848f2/Qdo1HnDezL6+E0FyN5xKr2uza97jgOYvMdpPhzGtTJVWBQ8nFyT1NjofUzTi8Pka3I6jpadZ0G4ag7eUsqPy+cePbscx1u1jCp6sO/P3M1pLRrSWnSnOi2gtHIgtCK2LaC0YiS0IqkJaKRLCIpEIokJaKRLCILQ0LyK7SR7QzxWepaCGCKnooloLRpJ4vigAQ2hkkDEUDLBljyESMjEUV2ktHtBaDkuSKysBEsMBEnIWDy9qbJWsvIOODW+jdROMxmEak1mBBH8uOon0S0pxOEWoMrqGHjy8jyidxaRrb8Mftb2VH4XujgaVXSaMHtlqTixI1Em18EKFZkQkiwOvEX5eMzthbgGx49JylzSUJuLOqoVNcFJdzrsY60ylRO7UFyOFn4m3gb3957OExYxFOx7w1Hn0nDbUxJUU6f5Vze+g/Q+8t2XtJkNxwi1OU6M1Uhyi2rSjVg4SOsK24wRMBtBcSjHTMlrjqJZO4tLqNzT1r3XhnE3dtK3qaH7CwRjBaOCLBaCMYISKpCwERpDDKJCWgtGgMJC0xbSRoJJUelJBeS8WLYoMkF5LzxdFDQxQYQZDGIoa0NoBDAGYoFoLRpIJakIRARGMUySSsxWNtTwGp8hHMxbYfLh6p/sb66fvPN4WSYx1NI4qpid7VZz8zE+nIe1p1GysErUz7zjqZsZ22wn/pe04e4zOf1bO1hiENux5nxLsW671L3UAMP7R8w8uc5/DNO72pUy0Kp6I31Fv3nBYfvCafUbeFJR0+BPptxOspavJ7fw4GWsR14zqbTz9j4YWzc7Wno2mh0eOKLl5ZldZnmso+ELJaGCbRhsFoI0EIqYsBhghookKYIximELTJJBJJKsG7NJmlNSuqC7FVHViAPczNS21QdsqVqLHoHUn01lWC+MWzeGkvK80OaRguiizNGBlV4ymCxiKLgYbysGMJWxiI0kEaCWoBimORFnicFbCYtr074eqP7G+mv7Te0prpmRh1Uj3BnnusBQ2kmfNgdZ2uwl7A/nKcVO62GP6QnIQjm4hH6o62rLTQlL6Mr+JHthn8So92H2nI4anredj8QUc2Hfws3sRf6XnI4M9u0f6vnWvsJ9Ix6T+52OyH7Hp+4mwzBsnh6fuJvMe6P/D+7M3q/8R7IEEJgmuYzBAYbxSYZWwQQxTCRRJEMUwmITDQvJBkgvJCKsHD0cTjMUb0MOlMf5tcb17f9dYED/Qom7F/DL1UtjDhyT3cTTQU2ov8ALvgqgVKROha11vfgCJ1WaQ6ix1B5HmDyiH7nFp6m2/JsK9mnskl4OX+GNu1KNVsHjLrURioLcQR8pPPwP3nX5pye39gnEKFS/wDiKSk4dudfDoLthyedWmNV5smnFRNHwn8Rf4lMj/ioLH+4Dn5wLeq1L0anK4+qLa9GMl6tPh8nTBoymUgyxTG2LRRcplgMpUy1TKWMRHhi3hvAZagwSQXniQGCQmAmSePm+MTLUYdHYexM7P4eqXoCcr8SU8uIqf8AVf8A7gG/eex8J4vQpf0nLPFO7j/2Opf+pavH+06KqmZSDwII9xacFhxlcec76cHixlqN4O3/AOjNHq8cwizP6PL4pL7HYbNHZvNRmLAVQtIFtLgcePtBW2qB3Rfz4S7ps407ZJ87/qL9RpyqXDa42NpltPBu3dUn+eM5+rjnbnYdBpNOw9tNh66sWOW/aBuRbnpGZ3TS+FCsbNfiZ6VWmVNmBB6EEH2MrJnY08VSxK2RqVZRyNiR/wCSzBi/htG1psUPRu0vow1Hreep38XtNYKKlnJfLuc2TBebMZsmrS1ZSV/MvaX3HD1mG80YSjJZi8mfODi8NEJikwkxCZchaSDeSLJJK8AzRs0zh4c89gaSGxNHeLa7KQQyOujJUU3R1PIg6zmNv4FgxxtBQlWmyjF0kFlWo3dr0x/lVNSPytmXpOnDSquGVhUpqrOqsrU27leg34lB/BuIPysAYjdUNa1R+ZcD1tV0PS+GHYu11xNIOtr/ADDoftPSUzhsTS/+PrJXwxZsJXuVzaFbGz0qo+Wojdk+NjwM7HCYpaiBlNwR/AfGRQr+rHflch1aPpvbg2qZYpmdWlqNDYMS68N5XeMGlbLEPeLeDNFLTxIxMUmKXtM9TGqPGQ5KPISg5cI4n4gctiKvHvEeigAfpNexEfQoh0+Y6D3M9Z6CFy+QFib3bWx8AdIalbTU6eJsBMGpaKpNyk++TdjdOEVGK7G0Y8gdrKT/AG/eYCQCWVVBJJJ4m514nh6THW2qg4Xby4e8yvjaj90Bfr9TGnNYSbzj3FVs20sZ8HpVKnNj6kzHV2io4Xby4e5mdcAW1diZppYZV4AT2ZPggqTEM7W7o8PvPRw+IFsrW9P1Mz8JTUxSjpfwguK7slM9SiFJNuK81Oo8uYM9fCbdxFPu1BUXpUGb/wC3e+s4psdl7lxGo7dcWuL+Wh95TjHDJznk+k4X4xS/9VHpnmydpfW2v0M2ihhsXqpRj1pnI4815+onz3D7Vz/LUH1F/OahTHeJA53va3ryhRcovMdvsBKEZLDOlxvwu63NJg4/Key/twb0M8EyjZ/xdjFc5P6tMHQVRy8Kmh/WacVit65fLkLalQ2YBjxsbC4vr6zbs6tSe017mLeUacN4P2EkiXhmiZuDGKkcPMitLVaSxtRNIaOrShWjBoBZpKMUqJnFUE4atbfgC5o1QMqYtB4XyuB3lPUTysDVfZuINCtqh7rA5lKkAqyn5hYg3HFSD0nQDXQ6/aeZX2eKirhKh6nBVOYOrHCMfMk0/Nl5i2Vc03Sn60PcfoyU4+nL2OhV78P4JajTlvh3abK24q6MpsPP/aeI/wCROk3oHGXqrGUdSK/SkpYNIaNeYGxvQSipiCeJ0lEq8VwXRoN8no1MUo5+0y1MeeQnkYja9NPmzHouv14TDV2y7dxQo6nU/aKzuH5GI0Yo9yrXJ1J0+kwVtrU14HMei6/XhPKag1Q3dmb9PaXU8MFlOqT4Ldh32nUfuKFHXiftK/8ACltXYky3fBekpqbSA4a+UF4/Ez2TVTwyr0/WWFgJ5L49jwlZu3Ez2tLhHsHp1Meo5+0zttE8hKqWDJ5TXRwF9NSfDWSlOXBDaRkeszcSYaWDZuRnsUdk+AHiePsJsTAgcST9BL4Wc5clEriETxqeyh8x9pso4ADur6nT9Z6SoF4AD+dYbx2FlFci07t/hRnXCnmbeX3P2lgoqOV/PX9YxaKWjkKMI8ITnVnLlhLRC0haIWjCFWh7ySrNDCwDg84NLFeZg01UMM7cAbdToPrIlJLkcUW+CxWlitHp4MDvG/gPvL1YDugD9YlO6guNxqFvJ8gp0z5ecXFYVKiFKgzA2PEixBuCCNQfETLi9r06ffcX6DtH2H7zy6/xIT+Enq/+0feZ9W8zsNwt4x3Oierdi2mY95rDMfM8Tz9zMGJ2vTTiwJ6L2j9NBOdq1qlXvuxHTgvsNJFpqvG0SdVvhDGEejW287fhqB4tqfbhMjh6n4jM3hy9BwlDY1VlT7SJ4aSty8sk3rRVekhxSrPKNVm5wrSka/CPYN77T6Sk4t2gTDdbCehhdlM3BGPieyPcw4wqTBcork88IW43ming+uk9uhsU/MwHgoufc/abKWz6a/Lc9W1/4jULKT+YolcRXB4eHwGbgC3kNPfhPRobJI45V+p+09PNAWj0LWEReVxJ8FNPAqONz5/YTQotwsPKLeSMxio8IXlJy5GvBeCAmGgAlopMUtBeEgWFjEJgLRC0NAsJaIWgLRGaGipofNBK80MMAy4Pvie/iJJJm3vY2LbuZzMO1/wX8oZJmS4HkcbQm2lBJM6HIbNLcJgxMkksmQjKstSSSUBFqzZQkkl9PkCR6GxvxxOnfjJJNi2+ViFf5hDFMEkcRQAxTJJCBCIYZJJBDEkkkogUwSSQkCxTKzDJCQDKzEaGSWIrZXJJJCKz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10" name="AutoShape 18" descr="data:image/jpeg;base64,/9j/4AAQSkZJRgABAQAAAQABAAD/2wCEAAkGBhAQDxAPDw8NDw8NEAwODQ0PDQ8NDQwNFBAVFBQQEhQXHCYeFxojGRISHy8gIycpLCwsFR8xNTAqNSYrLCkBCQoKDgwOFw8PFykcHBwpKSkpKSwpKSksKSwpKSkqLCkpKSkpKSkpKSksKTQpKSksKSkpKSkpKSkpKSwpKSwsKf/AABEIAKwBJQMBIgACEQEDEQH/xAAcAAACAgMBAQAAAAAAAAAAAAACAwEGBAUHAAj/xABDEAABAwIEAwUEBwUGBwEAAAABAAIDBBEFBhIhEzFBByJRYXEygZHBIzNCUnKSoRQkYoKxNHODssLRU2Nkk6Kz4Rb/xAAZAQADAQEBAAAAAAAAAAAAAAAAAQIEAwX/xAAmEQACAgEEAQQCAwAAAAAAAAAAAQIRAxIhMUEiBDJRcRNhIzNC/9oADAMBAAIRAxEAPwC8WUWTLKLLeeWBpUWR2XrJgLLVFkwhDZAhdkJCbZCQmAohCQmEKLJgLsoKMhCQgACEBCaWoSEwFEICE0oCmAshCQmFCUxCyFU+0eD6WGa208Md/wAbBod/lVtKwM24dx8Oc4bvopNf+DJ7XwIus3qV4X8Gn0z86+TmIenxyLEITGFeez0kbOCaxWxre/A13/Dkb+V4sf1DVo43rb0UmqKVh+4XD1aQ7/SpLLPQG8Uf4QnkJWHt+hj/AANT7L2cfsj9I8XJ75fbF2UEJhCAhWQAQgITCEJCQxZCghGVFkDFkKEZCiyTGDZSQpstdi2NxwDvbuts0KG65KSsZV4pFEQ17tzuvKgYnjHFkLztfkPAKVmeZ3saFiVH0VpUFqZZesuxlF6VGlNsosiwFaUJCcWoS1MVCrISE0tQkJiFEIS1NIQ2TEKIQkJhCAoAAoCmFAVQCygKYQhITAUUJCaQhITEKIWZhJaXmJ+8dQx0Lx0Orl+u3vWMQguRuNiLEHwPilOOuLi+yoS0yTXRy3HcMNNUSwO5xPc0Hxb0PwssKNXLtQgBqI5wLceJjz68j8CCPcqUwrxt+z2VXKMlq2VBfTJ5t0j1c4N+a10SsOB0uvSP+bEXfhaHO/0hCVui29KstETNLWt+61o+AUlGQhsvbSpUeE3e4JCEhHZQUAAQhITCEJSGL0qCExRZA0JIQFPexabGcdZTjcandB0UuSStlJN7I9iuOR0437zujR81QsYxXjvLuV+nNRiuKmZ5cdr9B0WXgGVn1FpH9yK/P7T/AEWKcpZHSNcYqCtmDQYDPO0ujb3Rtc7A+i8umwUzWNDGABrRYAKV0WBdnN5n0dL0qNKZpUWVHGgdKjSjsoQKhZahITChKYCy1AQmlAQmSxZCAphCEhUIUUJamEKCExCSEJCaQgKYCyEBCaUBCYCyhIRkKLJiFkICEwoCEwNFnWk4lGH83Uz9/wC6k/2eB+dc25FdkdS8UPhPKoa6E+rtmn3O0n3Lj9TEWuLSLFpII8CDYheb6iOmf2el6eWqH0NgcrjlTk/0b81SIXbq7ZPdcSejP6lRh/sR1zP+ORYSENkRUL1jyQSEJCIoSUACUKIoSgCCoBUkLSZixo07Bptrdc772CmUlFWyopydILMOYBTgAAFxFxfkFzzE8WdO4uebny2AQYhiskzi6RxcVv8ALOT+KGzz3DDuyLkXjxd5LDKUsjpG1KONWzEy5lR1RaWQlsV9h9p/p4BdAhgDGhjQA1oAaPAJ0cAAAAAA2AAsAFOhaYQUEZ5zcmAGryzGAWUKrJov1lBCJQQuAwChKZZCQmIAoSjIQlMQBQFGUBVCAKEoyhKYhZQlMshITELKEhMIQkJiFkISEwoSmAohCQmFAUxCyEBCY5AVQEwe2ze3eZv4b81zHNkYNS6Vos2paJwByDnEh4Ho9rwuiV1WIopJSbaGO0+byLNHxP6LnlQ3i0wde5ppnMP91MC9vweyX8yweqfkjf6VeLNGG2VwyXL3nj7zf6EKpkLe5XqNErD0J0n0Oy4Y3pmmaJrVFr9F5KEhNIQkL1zyBRQppCAhAwChITVWMxZuiax8UepzzdusbNafmonNRW5UYuTpB5kxxscRbHI3iE2IBuWj5LnVVWve4lziSepJKGeUudtvc7Abq8ZPyeG2qKlgLucUThfR/E4ePksTcssjYlHFEwsqZS1AT1LDbYxRu+1/E4K7AW5dOQTy1QYlqhFQVIzSk5O2KuhIKzoacdVnCha4JuVAotmk1FQs+WhsV5K0FMvC8V66i64lHkJRISgQBQlEUJKokEoSERKElMAS1AUZSymSeKEleKEqhEFAUZQlMQBQFGVCYAFBZNIQEJiFkICE0tQEJgVvObHGGID2XSSavMta23+YquYZEHNrYttTIIZyPJkoaf8A2K6ZifEGsEri2OBktTUO+5Hty/iNmNA+88Lm+WsW42JEAaW1cVZT6Oga6Bxa38zGfBedl3cmeni2UUY3MpzMQZAe913AG5XqalcTYNLieTRzJ8FosSP0jrkE33I5eg8lzjGzo5UdewPGI6qIPjcCRYSN5Oa7zHms8tXNsg4uIZ+G+2mazL/dcT3T6X2966YQvSxz1RPNyx0yFEICE15AFzYAdVTc25pa1vDp5bu31uYTt5AqpzUVbJjFydIbmXNhpyY42gutu53S/gFzqaR0r9gS552A3JcTyHvRGSWeQMAdJI82aPac5xXRcs5MZS2lk789uf2Ir8w3xPmsfllZr8cS/ZiZTycYCJ57GW3cZsRH5nxKtulGGrNpWNI35rUkoKkZm3N2zAATSduSyjT78tkqqmABtbZRKaRUYNiRcBQytc1a5+MkOta4Wxp9Mrbt5qVkiynBoCWtJK8lvjsV5daRFsv11GpLfJYIWS3WcqhpchLl5CVSJPXQlTZQUxHkJRKEwAIQkJllFkxCSEJCcWoS1OxUJsosnFijQnYqEkIdKeWKNCLFQiyEhPLVGhOwEFqHQnliwMdquDS1EvLhwyuB89Nh+pCTdKxxVtI5V2g5g4zhEx2z3Oml/CHOZCw+jQ53848FgdntKTXCb7NHFNUuvy9nhtH5pGn3FVuWUucSb3PirnkatjpKSuq5m6mv4FNHGTbjOaTK9npfgg+T1536PUM3MOJNoYNDR++V0Yef+kon+yPJ8gF/JtvvKg/tBO5tdOxHEZaiaSomcXyzOL3uPUnwHQAWAHQBYqq+hV2ZEdY5pBHNu4Xe2G7WkixcGkg8wSL2XE8qYaKitgjPsNcJZb8hFH3nX9bAe9XbOmb7WZSzb78RzLjfwB/2XfDLSnJmfNHU1FE5szi1vEp2MJO7XSE2tvvYKhUlFLUyiOFpe93TkAOpcegTKGjmrJhHGC97zdzjyaOr3HoF1jLmV4qKMtZ35H24kxFnPtyAHQeSSTyu3wNuOJUuTFy1laOjjGzXTuH0ktt/wt8At1pTi1QGLWkoqkY23J2wGMWwpKK6RHGs6mm0qJN9HWCXZrsxVPBj26qrQVzng3PNWDOMwcwKuYfHduywze5rjwZ1HTgjcLdYTE1t1XXzujWywapc4m6UOQlwZdVbUV5DKzdSvQRjLNVTnkFHFs2/ghr+4wu8AqlS5pEkjoietl56buzZpReIJQ4XCYWqv4PWniab7FWWy0pmaUaYnSvaU3SoLVVk0L0qNKMhesiwoXpXtKOy9ZOxCy1DZN0oS1OxULsoTNKgtQAuyiyOyiyYhZCHSm2XrIChJaqD2u44IqaOkafpKs8SQ39mnY4gD+Z9/wDt+a6GWriHavNrxOSxuIoqaIDwLYwXf+bnrlllSO2GNyv4KYAtnjT9AipBb92aeNY3Bqn96X8vdj/wkeG0vDidWSNBjjfwqdjgC2oq7arEHmxjSHO8yxv2lp3O8dyevj5rKbCS9DrQFyJsRNigDY4Pi7qczaWsJmj4Rc4EljCQTp9bBZOEYPNWzcOEXPtPc42ZG2/tEoMv5ZqK2QthYSwFoklO0cY8z1Pku1Zey3FRQiKNu5s6R53dI7xJ+S7Qg5c8HHJNQ45E5fy9HRwtjYAXWHEkt3pH9SfLyWyLU4tQFq1rbgxPfdii1RZNsosmFAhxQl5TgEDwkUaLMzzoC1GFE2W2zPu0LV4TyWHLybMfAdeeS2eXnDVutTV8wtnhQsVOPkqeyN1URAnZeSTMvLduY9jfY19S/wBCuItqC2rdY/aP9V23FgXROA5kFcbqsGkZUlxabF3h5rHE2F8y5VXlbc87LoUbdguS4VUaZ4x6LrFFICwegXRcHKS3CLVBankICE7I0iS1QWp1l4tTsWkRpUaU4hRpTsVCtKjSm2XrIChJahLU+yFzU7FQjSoLU3ShKdioXpXtKxqzF4IvrJo2+RcL3tfkq7iHaTSRg8PXKRpPLQ2xNuZRYJWWotXPM19lZqqmWqjqmxmYh745YnOa12kA2cDy25WWHiXalMbiMRxi7hcDU4AjZ1yqpiGbZpLiSWR92lj7vNjvsfPook4vk6wjJO0BnDDX07YaZ00U37HGY4o4Qbd9xklmf92736d9zoHIC6rH7G9172Fhe3irHQ4ZWVZtBTSyAANc4MLI/Il5sFvqPsnr324r6eAde8ZXgejdv1XHT8HfVXLKD+yNb11XAtfay3uU8oS18tmDRCwjjT22aPut8XHw+K6RhXZRRxWdMZKlw6POiL8jefvJVugpWRjTGxjGjk1jQxo9AF0jifZylmXQnBMHgpIWwQtAY3x3c93V7j1JWS8BeQld0qM7dguYlFicUJCoQgtQ2Ti1CWosAGtTXRiyWQpaUmNFezK3urUYSy63mamWatLhJWLLya8apE1rLOC2GHc/csCvl3CzsHku5LH7kVPg2RYvLLEa8t1mOjcl45FVXNbW7WAuVmVdYQ47qp5sxFwaDdYkjXY2nw4h7X38FbqPHTGWtdy2VCy3jbpHBpW7zLUaGtI5qrdiqzpdFViQAgrKsqRkPEi8WcVebKiWgCospcQOZCxpsRiZu+RjfVwTJH2UaVo6zPFFHe8zXEdG94rQ1nazTt+rje8+ZDQmBezGgcLc1yTEe16qf3YY2svy0tMjlqH4hjNX7Mda8O2vpcxvyStD0nYq3HKaEfSTRt8tQJ+C0GIdpNFHfSXykfdFh8SqPSdmWKTbyGKG/MySF7vgFt6bsWJ+vrXHyiiA/VxRq+ELSu2LxHtcdvwomM/icdbufhy5Kp12eaqc6TLI+5+rYTYnkRpaum0PZPhsdtUck5Ft5ZXEH+UWCstHg1PAAIYIYgNu5G1p+Nkbj8V0cIpsExOpsYqSoI7oD3tMbdut32W7o+ySvk+ulp4BfkHOmcB15bfquylqghGn5FrfRzyh7HaRmkzS1E5HtNuImO8rN3t71ZaLKVDABwqSnaW6SHGJr33HI6nXN1vCEBCpJIhtvsVpQlMshIV2RQooSEwhAQqELKEo3ISmIBQiQlAAlCURQlAAkIURQlAzQZpf3QtNhfJbXNXsrVYQ6yw5eTZj4Irb3F06mlcwhzRsprgHELaUtMA0CyhOty2rFf8A6YN2cLFeQVWEscbqV1/Mc/xjcRmdqNw0++yrGZXhzN2/Are4o7vGyqmY5joQhmPg9a2I6g07eYWyqsy8XYx8uV3KsUsp0lYomOo7rnklTNOGCkjo+WMVqzf9lga4+OpWCRuPS8hFEPVV/smmPFdc7LqtVijWdeS6KW1nDJBKTRQJMpY1J9ZVNaOtnH5Jb+z0jeoqpHHqG/8A1buq7QGMl4bvim1eJtmbqab3RJ7WSo70aOnyZRDnxH28X2/oqrjVVT082iOBlgftd4/qr3Aea5lm7+0+9TjlZUlTOx5QZFJA2QQxNJA3DGgqxhqrHZ+69Iz0CtNl1OQJCghY9VV6FrZ8wNYLnYItBpZuFC09BmSOV2lpF1uUyQSENkahMBZCAhOIQEJ2KhJCEhNIQ2TsmhRCWWp5ah0J2TRjuCAhZD2KGwXTsVGKQhIWTJCQlFqdhQkhRoTbJrXgJOVDjGzE4J8EqUaeey2rKhvkqzmvEQ1psbFc/wAp0/GavMkgcAG7rXYfTm24WJhGJa3nWbgHqt1PiUdtLbLPk3dneCpUYU4s4LdROs0LQTHvDfqtnNIRHfyXMsypHryrUuJvuvIoVmzrgdRVVzQ2zVdJxuqlnId1dUyCtUh7pWJfvFZFKe6ViE94qMvJswcHQOzSo0ucrbX1jnE7qj9n57zlaalxufeok9kRL3MoeZJXNmvfqrjlKcuhFyqRmhxMquGTT9D7l0fsOX+i0Ux5rnObqN/H1W2urlLWvYdrLW47JqjuQL+NlON0LJyXns7H7q1WzSqd2bykwWPRXRdznRp8WFlTM1P0xGyuWNHkqPm0/RFcH7jtFbFfyLVuNWASefzXaByC4dkH+2j1+a7mBsFoOMhZWPUVjWi5TKs7LR4w88I+hUSlvQ1E29NWtk9kgppVKyXUuMjwTcXKu66I5sTM8NFyghlDhdBiB7qreK1b42HQbKHOnRajaLTZS14G5VLwHF5XHd1/VbStr3kWuE3PYWjcy8TzHHGbbIsMxhsvsqhZlmNxutzkR5JN1EZMtxRcnXKNtMCnMYFkRMC6ORCiYUmG9QtPiJLbhWmc2CquKu3PvUOTZTilwYFI9xJ3VaznexVloPaKrmdz3SpAoMdWWA2Kbh1c5z+a183Ir2EHvpyKiXRt7t9y3VV9V7loY3HurPrKh2gBci2amU7ryW4ryog/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23988"/>
            <a:ext cx="5048250" cy="2971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12" name="AutoShape 20" descr="data:image/jpeg;base64,/9j/4AAQSkZJRgABAQAAAQABAAD/2wCEAAkGBhAQDxAPDw8NDw8NEAwODQ0PDQ8NDQwNFBAVFBQQEhQXHCYeFxojGRISHy8gIycpLCwsFR8xNTAqNSYrLCkBCQoKDgwOFw8PFykcHBwpKSkpKSwpKSksKSwpKSkqLCkpKSkpKSkpKSksKTQpKSksKSkpKSkpKSkpKSwpKSwsKf/AABEIAKwBJQMBIgACEQEDEQH/xAAcAAACAgMBAQAAAAAAAAAAAAACAwEGBAUHAAj/xABDEAABAwIEAwUEBwUGBwEAAAABAAIDBBEFBhIhEzFBByJRYXEygZHBIzNCUnKSoRQkYoKxNHODssLRU2Nkk6Kz4Rb/xAAZAQADAQEBAAAAAAAAAAAAAAAAAQIEAwX/xAAmEQACAgEEAQQCAwAAAAAAAAAAAQIRAxIhMUEiBDJRcRNhIzNC/9oADAMBAAIRAxEAPwC8WUWTLKLLeeWBpUWR2XrJgLLVFkwhDZAhdkJCbZCQmAohCQmEKLJgLsoKMhCQgACEBCaWoSEwFEICE0oCmAshCQmFCUxCyFU+0eD6WGa208Md/wAbBod/lVtKwM24dx8Oc4bvopNf+DJ7XwIus3qV4X8Gn0z86+TmIenxyLEITGFeez0kbOCaxWxre/A13/Dkb+V4sf1DVo43rb0UmqKVh+4XD1aQ7/SpLLPQG8Uf4QnkJWHt+hj/AANT7L2cfsj9I8XJ75fbF2UEJhCAhWQAQgITCEJCQxZCghGVFkDFkKEZCiyTGDZSQpstdi2NxwDvbuts0KG65KSsZV4pFEQ17tzuvKgYnjHFkLztfkPAKVmeZ3saFiVH0VpUFqZZesuxlF6VGlNsosiwFaUJCcWoS1MVCrISE0tQkJiFEIS1NIQ2TEKIQkJhCAoAAoCmFAVQCygKYQhITAUUJCaQhITEKIWZhJaXmJ+8dQx0Lx0Orl+u3vWMQguRuNiLEHwPilOOuLi+yoS0yTXRy3HcMNNUSwO5xPc0Hxb0PwssKNXLtQgBqI5wLceJjz68j8CCPcqUwrxt+z2VXKMlq2VBfTJ5t0j1c4N+a10SsOB0uvSP+bEXfhaHO/0hCVui29KstETNLWt+61o+AUlGQhsvbSpUeE3e4JCEhHZQUAAQhITCEJSGL0qCExRZA0JIQFPexabGcdZTjcandB0UuSStlJN7I9iuOR0437zujR81QsYxXjvLuV+nNRiuKmZ5cdr9B0WXgGVn1FpH9yK/P7T/AEWKcpZHSNcYqCtmDQYDPO0ujb3Rtc7A+i8umwUzWNDGABrRYAKV0WBdnN5n0dL0qNKZpUWVHGgdKjSjsoQKhZahITChKYCy1AQmlAQmSxZCAphCEhUIUUJamEKCExCSEJCaQgKYCyEBCaUBCYCyhIRkKLJiFkICEwoCEwNFnWk4lGH83Uz9/wC6k/2eB+dc25FdkdS8UPhPKoa6E+rtmn3O0n3Lj9TEWuLSLFpII8CDYheb6iOmf2el6eWqH0NgcrjlTk/0b81SIXbq7ZPdcSejP6lRh/sR1zP+ORYSENkRUL1jyQSEJCIoSUACUKIoSgCCoBUkLSZixo07Bptrdc772CmUlFWyopydILMOYBTgAAFxFxfkFzzE8WdO4uebny2AQYhiskzi6RxcVv8ALOT+KGzz3DDuyLkXjxd5LDKUsjpG1KONWzEy5lR1RaWQlsV9h9p/p4BdAhgDGhjQA1oAaPAJ0cAAAAAA2AAsAFOhaYQUEZ5zcmAGryzGAWUKrJov1lBCJQQuAwChKZZCQmIAoSjIQlMQBQFGUBVCAKEoyhKYhZQlMshITELKEhMIQkJiFkISEwoSmAohCQmFAUxCyEBCY5AVQEwe2ze3eZv4b81zHNkYNS6Vos2paJwByDnEh4Ho9rwuiV1WIopJSbaGO0+byLNHxP6LnlQ3i0wde5ppnMP91MC9vweyX8yweqfkjf6VeLNGG2VwyXL3nj7zf6EKpkLe5XqNErD0J0n0Oy4Y3pmmaJrVFr9F5KEhNIQkL1zyBRQppCAhAwChITVWMxZuiax8UepzzdusbNafmonNRW5UYuTpB5kxxscRbHI3iE2IBuWj5LnVVWve4lziSepJKGeUudtvc7Abq8ZPyeG2qKlgLucUThfR/E4ePksTcssjYlHFEwsqZS1AT1LDbYxRu+1/E4K7AW5dOQTy1QYlqhFQVIzSk5O2KuhIKzoacdVnCha4JuVAotmk1FQs+WhsV5K0FMvC8V66i64lHkJRISgQBQlEUJKokEoSERKElMAS1AUZSymSeKEleKEqhEFAUZQlMQBQFGVCYAFBZNIQEJiFkICE0tQEJgVvObHGGID2XSSavMta23+YquYZEHNrYttTIIZyPJkoaf8A2K6ZifEGsEri2OBktTUO+5Hty/iNmNA+88Lm+WsW42JEAaW1cVZT6Oga6Bxa38zGfBedl3cmeni2UUY3MpzMQZAe913AG5XqalcTYNLieTRzJ8FosSP0jrkE33I5eg8lzjGzo5UdewPGI6qIPjcCRYSN5Oa7zHms8tXNsg4uIZ+G+2mazL/dcT3T6X2966YQvSxz1RPNyx0yFEICE15AFzYAdVTc25pa1vDp5bu31uYTt5AqpzUVbJjFydIbmXNhpyY42gutu53S/gFzqaR0r9gS552A3JcTyHvRGSWeQMAdJI82aPac5xXRcs5MZS2lk789uf2Ir8w3xPmsfllZr8cS/ZiZTycYCJ57GW3cZsRH5nxKtulGGrNpWNI35rUkoKkZm3N2zAATSduSyjT78tkqqmABtbZRKaRUYNiRcBQytc1a5+MkOta4Wxp9Mrbt5qVkiynBoCWtJK8lvjsV5daRFsv11GpLfJYIWS3WcqhpchLl5CVSJPXQlTZQUxHkJRKEwAIQkJllFkxCSEJCcWoS1OxUJsosnFijQnYqEkIdKeWKNCLFQiyEhPLVGhOwEFqHQnliwMdquDS1EvLhwyuB89Nh+pCTdKxxVtI5V2g5g4zhEx2z3Oml/CHOZCw+jQ53848FgdntKTXCb7NHFNUuvy9nhtH5pGn3FVuWUucSb3PirnkatjpKSuq5m6mv4FNHGTbjOaTK9npfgg+T1536PUM3MOJNoYNDR++V0Yef+kon+yPJ8gF/JtvvKg/tBO5tdOxHEZaiaSomcXyzOL3uPUnwHQAWAHQBYqq+hV2ZEdY5pBHNu4Xe2G7WkixcGkg8wSL2XE8qYaKitgjPsNcJZb8hFH3nX9bAe9XbOmb7WZSzb78RzLjfwB/2XfDLSnJmfNHU1FE5szi1vEp2MJO7XSE2tvvYKhUlFLUyiOFpe93TkAOpcegTKGjmrJhHGC97zdzjyaOr3HoF1jLmV4qKMtZ35H24kxFnPtyAHQeSSTyu3wNuOJUuTFy1laOjjGzXTuH0ktt/wt8At1pTi1QGLWkoqkY23J2wGMWwpKK6RHGs6mm0qJN9HWCXZrsxVPBj26qrQVzng3PNWDOMwcwKuYfHduywze5rjwZ1HTgjcLdYTE1t1XXzujWywapc4m6UOQlwZdVbUV5DKzdSvQRjLNVTnkFHFs2/ghr+4wu8AqlS5pEkjoietl56buzZpReIJQ4XCYWqv4PWniab7FWWy0pmaUaYnSvaU3SoLVVk0L0qNKMhesiwoXpXtKOy9ZOxCy1DZN0oS1OxULsoTNKgtQAuyiyOyiyYhZCHSm2XrIChJaqD2u44IqaOkafpKs8SQ39mnY4gD+Z9/wDt+a6GWriHavNrxOSxuIoqaIDwLYwXf+bnrlllSO2GNyv4KYAtnjT9AipBb92aeNY3Bqn96X8vdj/wkeG0vDidWSNBjjfwqdjgC2oq7arEHmxjSHO8yxv2lp3O8dyevj5rKbCS9DrQFyJsRNigDY4Pi7qczaWsJmj4Rc4EljCQTp9bBZOEYPNWzcOEXPtPc42ZG2/tEoMv5ZqK2QthYSwFoklO0cY8z1Pku1Zey3FRQiKNu5s6R53dI7xJ+S7Qg5c8HHJNQ45E5fy9HRwtjYAXWHEkt3pH9SfLyWyLU4tQFq1rbgxPfdii1RZNsosmFAhxQl5TgEDwkUaLMzzoC1GFE2W2zPu0LV4TyWHLybMfAdeeS2eXnDVutTV8wtnhQsVOPkqeyN1URAnZeSTMvLduY9jfY19S/wBCuItqC2rdY/aP9V23FgXROA5kFcbqsGkZUlxabF3h5rHE2F8y5VXlbc87LoUbdguS4VUaZ4x6LrFFICwegXRcHKS3CLVBankICE7I0iS1QWp1l4tTsWkRpUaU4hRpTsVCtKjSm2XrIChJahLU+yFzU7FQjSoLU3ShKdioXpXtKxqzF4IvrJo2+RcL3tfkq7iHaTSRg8PXKRpPLQ2xNuZRYJWWotXPM19lZqqmWqjqmxmYh745YnOa12kA2cDy25WWHiXalMbiMRxi7hcDU4AjZ1yqpiGbZpLiSWR92lj7vNjvsfPook4vk6wjJO0BnDDX07YaZ00U37HGY4o4Qbd9xklmf92736d9zoHIC6rH7G9172Fhe3irHQ4ZWVZtBTSyAANc4MLI/Il5sFvqPsnr324r6eAde8ZXgejdv1XHT8HfVXLKD+yNb11XAtfay3uU8oS18tmDRCwjjT22aPut8XHw+K6RhXZRRxWdMZKlw6POiL8jefvJVugpWRjTGxjGjk1jQxo9AF0jifZylmXQnBMHgpIWwQtAY3x3c93V7j1JWS8BeQld0qM7dguYlFicUJCoQgtQ2Ti1CWosAGtTXRiyWQpaUmNFezK3urUYSy63mamWatLhJWLLya8apE1rLOC2GHc/csCvl3CzsHku5LH7kVPg2RYvLLEa8t1mOjcl45FVXNbW7WAuVmVdYQ47qp5sxFwaDdYkjXY2nw4h7X38FbqPHTGWtdy2VCy3jbpHBpW7zLUaGtI5qrdiqzpdFViQAgrKsqRkPEi8WcVebKiWgCospcQOZCxpsRiZu+RjfVwTJH2UaVo6zPFFHe8zXEdG94rQ1nazTt+rje8+ZDQmBezGgcLc1yTEe16qf3YY2svy0tMjlqH4hjNX7Mda8O2vpcxvyStD0nYq3HKaEfSTRt8tQJ+C0GIdpNFHfSXykfdFh8SqPSdmWKTbyGKG/MySF7vgFt6bsWJ+vrXHyiiA/VxRq+ELSu2LxHtcdvwomM/icdbufhy5Kp12eaqc6TLI+5+rYTYnkRpaum0PZPhsdtUck5Ft5ZXEH+UWCstHg1PAAIYIYgNu5G1p+Nkbj8V0cIpsExOpsYqSoI7oD3tMbdut32W7o+ySvk+ulp4BfkHOmcB15bfquylqghGn5FrfRzyh7HaRmkzS1E5HtNuImO8rN3t71ZaLKVDABwqSnaW6SHGJr33HI6nXN1vCEBCpJIhtvsVpQlMshIV2RQooSEwhAQqELKEo3ISmIBQiQlAAlCURQlAAkIURQlAzQZpf3QtNhfJbXNXsrVYQ6yw5eTZj4Irb3F06mlcwhzRsprgHELaUtMA0CyhOty2rFf8A6YN2cLFeQVWEscbqV1/Mc/xjcRmdqNw0++yrGZXhzN2/Are4o7vGyqmY5joQhmPg9a2I6g07eYWyqsy8XYx8uV3KsUsp0lYomOo7rnklTNOGCkjo+WMVqzf9lga4+OpWCRuPS8hFEPVV/smmPFdc7LqtVijWdeS6KW1nDJBKTRQJMpY1J9ZVNaOtnH5Jb+z0jeoqpHHqG/8A1buq7QGMl4bvim1eJtmbqab3RJ7WSo70aOnyZRDnxH28X2/oqrjVVT082iOBlgftd4/qr3Aea5lm7+0+9TjlZUlTOx5QZFJA2QQxNJA3DGgqxhqrHZ+69Iz0CtNl1OQJCghY9VV6FrZ8wNYLnYItBpZuFC09BmSOV2lpF1uUyQSENkahMBZCAhOIQEJ2KhJCEhNIQ2TsmhRCWWp5ah0J2TRjuCAhZD2KGwXTsVGKQhIWTJCQlFqdhQkhRoTbJrXgJOVDjGzE4J8EqUaeey2rKhvkqzmvEQ1psbFc/wAp0/GavMkgcAG7rXYfTm24WJhGJa3nWbgHqt1PiUdtLbLPk3dneCpUYU4s4LdROs0LQTHvDfqtnNIRHfyXMsypHryrUuJvuvIoVmzrgdRVVzQ2zVdJxuqlnId1dUyCtUh7pWJfvFZFKe6ViE94qMvJswcHQOzSo0ucrbX1jnE7qj9n57zlaalxufeok9kRL3MoeZJXNmvfqrjlKcuhFyqRmhxMquGTT9D7l0fsOX+i0Ux5rnObqN/H1W2urlLWvYdrLW47JqjuQL+NlON0LJyXns7H7q1WzSqd2bykwWPRXRdznRp8WFlTM1P0xGyuWNHkqPm0/RFcH7jtFbFfyLVuNWASefzXaByC4dkH+2j1+a7mBsFoOMhZWPUVjWi5TKs7LR4w88I+hUSlvQ1E29NWtk9kgppVKyXUuMjwTcXKu66I5sTM8NFyghlDhdBiB7qreK1b42HQbKHOnRajaLTZS14G5VLwHF5XHd1/VbStr3kWuE3PYWjcy8TzHHGbbIsMxhsvsqhZlmNxutzkR5JN1EZMtxRcnXKNtMCnMYFkRMC6ORCiYUmG9QtPiJLbhWmc2CquKu3PvUOTZTilwYFI9xJ3VaznexVloPaKrmdz3SpAoMdWWA2Kbh1c5z+a183Ir2EHvpyKiXRt7t9y3VV9V7loY3HurPrKh2gBci2amU7ryW4ryog/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23988"/>
            <a:ext cx="5048250" cy="2971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AutoShape 6" descr="data:image/jpeg;base64,/9j/4AAQSkZJRgABAQAAAQABAAD/2wCEAAkGBhQSERUUEhQUFRIQEhUXFRUUEhQUEhUWFRYYFRQTFBQYGyceGBkmGRQWIC8gIycpLCwsFx8xNTAqNSYrLCkBCQoKDgwOGg8PGColHyIuLDQpLiksLiw2MC0pLCkpLCosLCwpLCwsLCopLSksKSwsKSksLCwsLCksLCosLCkpLP/AABEIARMAtwMBIgACEQEDEQH/xAAcAAEAAQUBAQAAAAAAAAAAAAAABwIEBQYIAwH/xABAEAACAQICBggDAwoHAQAAAAAAAQIDEQQhBQcSMUFRBhMiYXGBkaEyscFCUvAUJGJyc4KSotHhIzNDY7LC8bP/xAAaAQEAAwEBAQAAAAAAAAAAAAAAAQIEAwUG/8QAKBEBAAICAQMDAwUBAAAAAAAAAAECAxEEEiExBUFRFCJhEzKhwfBx/9oADAMBAAIRAxEAPwCcQAAAAAAAAAAAAAAAAAAAAAAAAAAAAAAAAAAAAAAAAAAAAAAAAAAAAAAAAAAAAAAAAAAAAAAAAAAAAAAAAAAAAAAAAAAAAAAAAAAAAAAAAW+PxsaNOdSfw04uTtvy4LvI40lrOryuqMYU090mnOol3fZv5HSmK1/Dhlz0xfuSeCH6OsbF09z6z9pFW9VZnjDWXjoz2pOMo3+BRio25c/fzO30t2f6/F+UzA0bQGtWhWnsVl1MnubfZ8JX+HxzXejeFK+7czPak1nUtlMlckbrL6ACq4AAAAAAAAAAAAAAAAAAAAAwvTRXwOI/Zv5og38pzzOg9I4RVaNSm91SnKP8Sa+pzxjaLjdSWcZOMl3p/j0N3FntMPJ9Qr3iVdTEFtLGxtne/d/6Wle/l3/jeeFNcZLdwT391zTN9PPpi6u8yv3OMlz7mjZdE9NcVQjGMKsnGMUkpduKS3JKW4q6CaAwGMUqdeVWnXutl9ZFQkuUU4/Fwad+DXFLbqmpukvgxNZd0owl5XSVjhbNXxaG3Hxb63jt/LPaE6UzqUITnCO1KOdnsrxtZ2L6PSSK+OOz4ST+djS8dCWGj1e1sOOVnu8U3w7y40h0CqqPWPEQmktqW3JwilvdpZq3e7HiRkyWmdPqpw4a1jct0oaeozaSqRu3ZJtb+RkCNujjwqnCdqu3GW6NNVKbtukqjisvBskOhi4zV4v6NeKZ2x335Zc2OKz9u3sCwjpWO3stWza808i/OkWifDlak18gAJVAAAAAAAAAAAAAAhrWFofqsZN27GItUXjftr1v6kymmaz9GdZhoTXxUp2/dnk/dI74Lauy8unVjn8IQqSu/DcuCPJs9cRnJpbl+GfYUr+Xv/Y3628bqipSrODuiUehGs5JKjipN7Kio1d75Wqc9yz3kW4lXslx/DPLC1Ht5bmsl3cPXeUvSLdpdcOaa/dDpTS1ShOjeqoVIPOCye0+Gy180appLG9fnWtGlDNQb7EUtzfBssdC0FSowjJ5qN3nxe9595kVUWeVrL0780fP5cnVOo8PsuNhmK7t5V4bCq11Z2eTWas1dNHlpCbinnbLg7byvCaUpJbN87Npc+dlxLDSuPVrb01k/qcPHhp8+V9g8TJwg55uUU4y+8k7XfemtlrwNu0XitqNn8UMn3p5xfp8maJoStU6pwqxtBWqUr79ipG/o73s+Jteia9qqX36dvOOa9mzvinpsyZ69VN/DOgA2vNAAAAAAAAAAAAAA1HWXpNU8I4X7dZpJcbLNv5eptGMxcaUJTm7Rgrt/jiQl0r09LFVpTeUd0I/dit3maOPj6rb+GLmZopTp95aw6RXGB6uJSenD5+Z3K0xkMrcZu3l9r2PGlVUK13ugo38Lou6sbyT5GMqTvUmufZ9or6s5ZJ6Y21cek3t0x/u8JcxUYVKbUs41Ev6p+tsirCTlVspJxUbqfC6Stl3PgR7gOms6UdicNuEezGSlFSVuGfxLvMlLWMlC3VVI8rbLv7nzn6GT2h9z9Zhj7ZmNtwxeNgpq1ko7kkr8krl7o3odUxElKtenQveUXdVKivfZS+zF8W83w5kR1uktarO8V1cYtSTT/xNpPJ7XDy5EyavenMsSlRxDTrJXhNZKolvTXCSWff5Z6MfFtEdVmDN6hS1uinv7tm0zoqM4OS7MoQdrLJxSvstcjUKHSihTUKnXRlaSsk7yae9W8CQakbprmmc4bKS2eMZNJ3yssv73O9ONXLO5ZM3Nvgr0xqd/LpFMGJ6LaWjiMLSqRd3sqMuanDsyT81fzMsRManS8TuNwAAhIAAAAAAAAAav066S/k9Lq6b/wAasnbnCG5z8eC778i1azadQpe8UrNpaxrB6UdbPqKb/wAOm+01unNfRfO/caHMuKsi2ketSkUjUPnM2WclptLzqfjvPFSKqk/xuPKUudky23LT6WOjqN57X3qkn5J2Xsi7lM9tH4ayj3RRg5ttUe56Li6s0z8QxVSmoVXH72fufa1K7j3Npd7fHyVyrSkb11bl9StdqTtuhkv+z+nkTx++ONq+ox0ci3Spk0slxaSXP8cy90djqlKcZwlsyg01src1uz4llGHbbeVslk/Pw/sXkF+LGqI28ybTVNeB1h4evh6jU1TrxozexUus4xbvF2tNX4LPuIaTs145njKbTt3c/wAIXysUpjim9OmXPbNqLeyQtUel5RxFTDt3p1IdYlynG0ZNeKt6EsEK6rablpGMl9mlUb8GrfNomoxZ4+563EmZxgAOLUAAAAAAAAorVlCLlJ2UVd737LNkHaZ0z+UYirVTupSezf7qdo5cMkbLrV6b7F8JRbTsuukst6uqafhm/JcyLMNj9iWfwy3/ANTtgyRS3dl5WGcmPt7M1OR4SgnvKlNM+NnqPnnnKCLduxdORbVnvTIlarynFvd6bjNRp2S7kYiFS8opc1czbd0eTzp7xD6z0Ona9v8An9tcxUfzhd0L+7JA1d9CpV6sa9VNUaUlJf7k4u6S/RTWfp4enQjoAsVP8orf5MXZRTzqOPDujfeS5SpKKUYpKMVZJKySW5JFqZOnHFYZ8+Hr5Nrz7Ne6R9AsNi7tp06r/wBSnk2/047pfPvIx07q4xeGbcV1tJfapp3S/Sgs18u8nIE0zWq55eNTJ3mO7maVLjnyf/vMoXI6F0v0TwuJu6tKLk/tx7E/4o2b8zWq+p/DN9mrWiuV4S+cTRHIrMd2GeDaJ7MRqYwvbxFS26MIJ+Lba/lRKZhujHRalgabhS2m5O8pSa2pNbt2SSMyZMluq23pYaTSkVkABR1AAAAAAAAczdJsTOpiq8ql+sdae0nvVpNbPkkl5GJbubdrT0eoaRrWyU9mfnKKbfrmabOD8fmVXXWBx+z2ZPLg39TIRr8DXmXVLENKzV7bs7PyZsw8jXazy+TwuqerH5+GTqVuW/lc+QrvjmzGyxl2tqLya/H4sK+lo7V4qSfda31O85q/LJXiZJ7TVm8LQgpR23acvgiuNt7fJd5krp5cjW9D1nKttyVrRb5vw7t5m8PU2m+R5XIv132+s9MxfpYte8ymnV9StgKf6Uqj9ZyNjMH0JhbAUL/cv6yb+pnC9fDHlnd5n8yAAlzAAAAAAAAAAAAAAAAQprjwrjjVLhUowa8YuUWvZepHsiXddmCTjh6nFOcG/G0l73Ikmyq8LKsiinULiaKtH6Cq4ips0ISnJRlKUY79mPxP+3G5As6tXuuKVPnm/ZFVSk03k1byZ9gn4eAGS0RHOX6vzaM8qijl4GD0VH4v3fqZGk7u74M5W8vU4/bHCf8AomvzLD/sYP1VzLGL6LVIywWHcXddRTXpBJ+6ZlDvHh5Vv3SAAlUAAAAAAAAAAAAAAABouuDD7WBjL7laPo4yX9CDqkczoPWVQUtHVr/Z2H/PFfU58q7ysrQ8JkmaiKUevxMn8apQ2f1ZSe37xgRpNEnaicJetial/hpU424vak5X/k9xCZZXWTq163axGGheebqU4rN85wtx5riQzWw7i+J1oRNrV6BpbWLoR7Ld60Etzf8Aqx7ufrzJmFYlE2GruLuvPvXIusbpHdGmuF22slf6lrKnYqjIpMQ71y2rE1hMOpbpHtU54Wb7ULzp3f2W+3Hybv8AvMk85o6J6ZeFxVKtnanNbSW9weU1/C2dKUaynFSi7xkk01uaaun6F4cJVgAlAAAAAAAAAAAAAAAADBdOqW1o7ErlRk/4e19DnOpK509paVNUKvXPZpdXPbb4RcWpexy9WSUpKL2oqTUXZq6Tydnuy4EStCiRK+odZYt99Ff/AEyInkyX9RTj1OJzW26sLxv2lFRyduV2/QiCUolM4JpppNNWaeaae9NFQLKoN1l6u3hW8RQV8NJ9pb3Sbdkn+hd2T4bnwvHm0dX4vCQqwlTqRUoVIuMovc01Zo5w6caEpYTFzo0ZSlGDSvO21eybV0le17X7mVmFolhFImnUzpyrWo1KVSW1DD7Cp/eSltXjfislYg9SJV1GVmq1ePCVGMvOM7f9hCZTEACygAAAAAAAAAAAAAAADWNZeI2NGYhre4xj/FOKftc522joLWrVtoyt+k6a/ni/oc+qdisrQomTPqb6LRp0vyzrNp14SgoJWUEp2kpN73eHh4kLSzaS3tpW+h090S0GsJhKVBb4RvJ85y7U/dsmCWXABKoQDrg0f1ekZytaNanCa8bbEvePuT8RTr2wS2MNVt2lKcG+aaUl7p+pEphDvEk3UfP86qL/AGJf8oEYx3kl6j3+eVP2E/8AnTIhaU3AAsoAAAAAAAAAAAAAAAA0/WxC+jKvdOm/51/U574nRusqht6MxKuk1BSV2km4SUtnPi7NLvZzc8suLKytDbdWOhFitIUk0nCi+uknxVP4V/HKB0WQXqQi/wAvnbcsNO/8dMnQmESAAlAaBrqwjlo9SS/yq8G+5SUofNxN/ML00wPXYDEwte9CbX60Ftx94oJhzDs28yRtSGLUcdUg99TDyt4xlGVvS/oRzUldm1ar8TsaUwz+9KUX+9CS+pVZ0cACygAAAAAAAAAAAAAAACB9dWmq0sa6Dk+qpRg4R+y3KKbm+bu2r9xHCr80Sbrt2JY2LjbbjRjGaW++1KSy7k16kd4DAzrVoUqcW51ZKMVxbZVZKGoTDuVXE1bdmMIQv3yltW9IomYwfQ7ovDAYaNGOcr7VSVrbU2km/CySXcjOFoRIAAgPLE0VOEovdOLi/NW+p6nniG1CWyryUXsrdd2yV/EDkzF0XCcovfCTj6O30Ni1YzitKYbb3dY0v1nGSj7tGJ0rhJdbNSTjVjJ7cZJqV+O/iWmAxM6dWEqd1OE04vk07plF3WwMR0Y6QxxlBVI5TXZqQ4xlZP0ad0zLl1AAAAAAAAAAAAAAPknZeB9AHNnSzGupiatWTzqSbztzdlbuyRc6raW3pSjOyWzJ7r/dfM3HpDqfrTrynh6lPYk20puSlG7+HKLT37zL6v8AVhLA1nWrVIymotRjC7Svk5NtLh3cSq+0hAAsoAAAAAMF0n6IUMZCW3CPXbLUKtkpxf2e1vtfgc7aVwNTD1pU60HGpTdpRe7ua7nvTOpjFad6L4bGRtiKUZ2+GWcZx/Vms14biJhMShPoR0xWGxVLZi4wm4wqravFwk9/G7Td1u482dAml4DVJgKVRTUak3FppTqXjdZrJJXN0EEgAJQAAAAAAAAAAAAAAAAAAAAAAAAAAAAAAAAAAAAAAAA/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1935163"/>
            <a:ext cx="269557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AutoShape 8" descr="data:image/jpeg;base64,/9j/4AAQSkZJRgABAQAAAQABAAD/2wCEAAkGBxQSEhUUExQUFBQXFxoaGBUWFxgUGRwbFxcXGh4aHBwYHCggGholHxkcITIhJSkrLy4uGB8zODMsNygtLisBCgoKDg0OGxAQGywmICYsLCwvLC8sLCwsLCwsLCwsLDc3NCwsLCw0LCwsLCwsLSwsLCwsNCwsLCwsLCwvLCwsLP/AABEIAOEA4QMBIgACEQEDEQH/xAAcAAEAAQUBAQAAAAAAAAAAAAAAAgEDBAYHBQj/xABDEAABAwIDBQQIAwcDAgcAAAABAAIRAyEEMUEFBhJRYSJxgfAHEzJCkaGxwSNS0RQzYnKC4fFTssKS0jVDVGNzoqP/xAAaAQACAwEBAAAAAAAAAAAAAAAABAIDBQEG/8QAMREAAgIBBAAEBAQGAwAAAAAAAAECAxEEEiExE0FRsQUiYXEyQoGhFJHR4fDxFTPB/9oADAMBAAIRAxEAPwDuKIiACLWd5d9cPgyWXq1f9NhFv5nGzfr0WnVfSlXJhtGlT6O4nn6tVUroR4bGatHdYsxXH8jq6Lkw9IGKdk6mB0p5fO6gd88af/NA/oZ/25f38IfxMC//AI276HXEXI274Y3/AFv/AM6f/botm3d2tj68O/D9XN3vZHgA0iTl0XY6iMnhJkLNDZXHdJr+ZuyKwKx6fRSFbmD5+avEi6igKo5/G31U0AEREAEREAEREAEREAEREAEREAEREAEREAEREAFpHpF3v/ZW+oouHr3iS7/Tadf5jp8eU7nXqhrXOOTQSfASvmzG7QfiKtSs8kuqEuPjkO4CB4Km6bjHgc0VKsnmXSLkSb3JMkm5Ockzmc1dDBaROcZz3gi4PT9VbpHLzr0KyWOGudv+I5dXDRZrPRotuoOF2S4Xt7wz0Gfh81mYDEFxDSJJsO+wjv5ZHRWcOwuIDQSSQABckyOXWD49F1Tdjdk0WCo8gYgtFwPZt7Lrw+/jnBU663Y8C+q1EaI5f6It7A3RDYfWuc/V8siOIg3jll9FtjWgWAAHIWCs061wHANdpyP8p+2avrShCMVwedttnY8yYhCi8rbe220BA7VQizOX8TuQ+Z+alKSSyyEISm8RMzH46nRbxVHBo05noBqVpG1t56z3fhE0Wg2iOIx+Y92kfFYmOxNSq7ie4uJFjoBGQGgHRYj6JPPusdbCNT5hJW3Sl1wjY02krhzPl/sexhN98RT/AHgZVHMjgd8Rb5ahbBs/fnD1IFTiou/iEtn+YfeFoNSkRzOR741/XlCxKlL5fPhP6u7raqCvsiXT0NE/LH2O20K7XtDmOa5pyLSCD4hXFw7CYqrh3cVJ7mHXhMAxa4yIJOvJbdsX0iEQ3FMkf6tMd93N+4+CYhqYvvgQu+HWQ5hyv3OhosbZ+0KddnHSe17ebTPgdQehWSmTPaxwwiIg4EREAEREAEREAEREAEREAeTvbX9XgsS7lQqf7CvnSiPPmfJXf/SE6Nm4r/44+JA+64A3L/KV1HaNX4cuGzIa7z5+CyaTibDnb5ad4CwmLqO4G6HBw4jEN7RvTpOHs3s9wPvWBHLvS0a3N4Ro26iNUN0v9mduJusaIFesIqkdhpvwggXMiz9Ol+a3RElaEIKCwjz11srZbpEajA4QRI5edVivc+lJvUZ0u5vf+YdRfoc1mStN343qNAijRd+IbvcLlgMADo4znoB1RZNQW5hTVK2ahEyt4N66dN3qabx6xzZ48w0OFo5uNu5altSlWu5ruJxzDiJMcnEZg6nlpr4eOotxJNRjuGsbkOPZccjcZHqqYDbz6ZLKrTbMH2hbrpIF+iz52ubybdWmVUcLvz+pn0HmoJbWedD2WCHZlpllnWOfVZjPWi4exwnJ7C2RmLtcNLyQRYqOHeMSeKhxOrNA/DEDjbIEGbDhvDsh4rP3k3fxdHDGpRa2s4QTSb2nAXMiYD4nLp0XYqUuiM5whxN4MB2OERVb6vTj9pnJriQJbpBcGkzmVLEQb6Ek56WOeXIh0iMisXDVS5rSQZMW1B4QTb8+pLrNDedlBreC9MTT7Rcxna4Q7IsP8zTmbxIAm8c5LVmJTEUvHP8A5adSMvksOuyJ8fo0/r5K9Uw4SDYiZE5OuDnOd5JtrYrErNj6/BtxHR17ZzaVW0MwkYuDxlWhU46LyxwObTYgOyIyIg5FdA3d9IbHwzFgUn2AqD92ba/k+ncueVKfy+zWmJHU3WPUbz0nvMGPCTIU67ZQ6IX6Wq5fMufXzPoVjgQCCCDcEXCquI7tb1V8EYH4lGb0iSRpJYfdMnLI8l1rYG3qOMp8dJ0x7TDZzTyI++RWhXdGfXZganSTofPK9T1ERFaKhERABERABERABERAGt+kb/w3E/yD/c1cAafNv1X0Hv8AsnZ2K6UnH/pv9lxncnd84ytBBFFkGoRInk1v8R+klLXrLRpaKajBtmx+jjdUVSMTWaDTafw2HJzh7xt7IPxPcurSsXDUw1oa0BrWgAACAI6A2GSvg+fNwrK4qKE77nbLLLkpKtk+YH6rwN7t5m4OnbhNZw7DTppxuv7InvPxIm5KKyyEISnJRj2Wt9N6RhW+rp3ruE5TwN1cbRxRJAOcTkL8krVCXgkhznFznEm5IzMga5/FTrV3VHue8lz3Ekk3JJnunIi2llbdUhze0QJNsw60yCQYIaMjyWdZY5vJ6GjTxphhd8ZZQVy0gO7L9YmPAgwbEEar2NnM/a3MoPplznO4WVBxBzTreIiBJBsvNZlFiOXZINoNsgeshdC3DwtDDUTWABqOEDh0Exwi/tOMTHRQgk5ehLU2OuvL59Pue/sLZlHAtbQY5pqvHaqPsXH9M4ZOh6la56RsLXaKbiX1cPxE1Dx8AbEcLS1hEjMkzeALCVnbH3mwtarUwlZzDXeZcJ4mkz7DXZFzIyGUWWzYekW/huPrKZs1zu0Y/I/83R2ut7l1JSjhf6MLe4z3S5fucqpFp9gcc6MHECNGtAcZabwLCxJJyVobTbUe5pMua6HBxgt4TlcRTGhIBcTIAXR8FsbDbPFWu5/C0SeKo61Nn5W9PmclomKxVGtiKmKpUBR9aWy50hzw02e4AENJPu3JgSCVRKrYuXz6GlXqfFliK49TDbVNMzm1zgeEgN4JNyGm7aMloIIm2UTF54iJk5TYyQDw3FyXHMNyHDKmW2ix6AF14EAthoc4ucSZOhnJea+r6qx7THF8OtLTwuMgwOIT2eIDsgRPKpjUeCbxzPec/eJc4/w9nPWFi1B0OuhkF0TP8VxbqOayqhm4OtoPZltMvEACOEEkiOl1jOaBllkM8oaRmBLiDJOgkhQaGYsx6jfDPuGX0CYLH1cPUFSi4se3UZfykZEdDyUqg8jqdAOvTMTkVju8j6Dv/vyQng60pLDOz7mb5U8aOB0U8QBLmaOA95nMcxmPmtpXzXSrOY8PY4tc0y1zTBBGo+a7LuJviMY31dWG4houMg8D3m9eY07loU3buH2YOs0XhfPDr2/sbeiImDOCIiACIiACIiAMDb2F9bhq9Ox46T23y7TCFrm7eymYWi2kyDAlzoEucc3HzbJbiQtcbYkcvsl7+MMnFvDRlNPmB9lcDvOf1hY7X+fPkrG2ntBlCm6rUMMaO8nQBoJu45dVGMuAUW3hEN49uswdLjeJJsxlgXO5TeBqT+q47jce+vUdUqkue43zGlgBoAJAU9ubXfiqxqvto1ujW3ho66k6lYY86Je2zc/ob+j0ypjl9svsvPX4X52iJ10JVvFTAIvBB7Uixz8YOesKoPnTP6HkhiI05W+MAzlMqpDcllA1DfMeM/GPuo4Evoiq2nUqhlVwJYXSBmIaYtM56gBY/EKduy2nFjxaybGfl9LK8038nxsu4a6IYjZ+Jcovt2QK5Yxre1xQzg7Lg4TEHMOEdBbMLs+y6j8JhabcVWFWo0Q6pHDxEmw6mIE6xOq41htrVsO5tWiwVOEw9heAeEg8UOJGUdblZu9G2zjjwu4vUibOIBNrl0SGgR1yVtVjghDV0O6xRiuvM7M3B+sBNcBwcIFJwlrQReZs5x1OmQ66Jtzc+ph3zhQalF5/dy41GOcYsSSCwyQCfZnllH0c711eNuDxHFVBkUa4BcYaJ4KpHIZP7gdCuhYvHMptknoALkk6AZk9E01CyBnKVunsx+xoO82572YEvp1QMSzhd2nRTIFjSA8YB1PetWs08MtJsCAQQeHhsS25a0AkiwvEkrafSHs3FVPV4hzpw7LuoNbxerccqlSD22gG5Hs30krWMOw1DwjjqOOTbniLiOEENbZsNLok2iQlLkk0kjT0c5Si5Sln/wAPPc00xDeHhgktJDS0ubNiTDTb2dAQJvCkKgc0uaDBBsZEZMa0w32rG0qtTFEVX0Yc19FxD2u7PCYceIho4WiXZ3PJYtdhB42iHgWvwy0NAHu8RdJniIsdVDHkxqLWMxeV/n+YMqpn/UQJyJEEuMWhsQO5YrvlplrJHibq5TqhwkD+iIyBPBe8DtcTpvZRe/WSebr63kTkXACB/Co4L08lhw895/RVwuKfTe2oxxa9pBa4Zg+fqhGnfYd4HerbvPnuC6jkllYO77l7zsx1GbNrMgVGcj+Yfwn9RothXzpsPa1TCVm1qR7Tcx7rm6tPQ/I30XfdibVp4qiytSMtcMtWkZtPIgrQps3rD7PPazTeFLK6ZnIiK4TCIiACIiAC17Ht4aju+fjdbCvF2+yC13MR8P8AKo1CzAlDsw31gGkkwAJJOQAuSen6Lk2928RxdWG2osJ4BzOr3dTeBoO8r1N+t4eOcNTPZH70jU27HcMz1toVpzUnng19Jp9vzy78ibCrgVsKagzURIHz4dFMjz/cKAKqD57vqokirr53GV4PxkahYpaWyW9oRZvELZ5f57lkz5kfdRJ8yD9lJMhKKZBtcOJEyQLgzInvGsZqbCOlteyfG/W6tVWA630IdH0EGM72UadQkkEEf9JF7WK7j0IbmuJHRdw9rYZtGq5rgazTFZzjLmNBPC2+TYE2tPdazsTfthxbjWaBSJ4aVQn2JMS6bBrvzfG2WgVabSSeFsnPhiXRoSAAfFXcPhHVXCm1vG5x4QILrm0RYTfUqcZYaEp6Xc5Ob7Poam4O5FpzGef2Xi4PYuEwJq1h2Bcy4yKYOYZ+UE6Z2AyACxdhUjgMGylWresLBd5vwjSmDm4NyBNz3L0cBTc8+tqwRHZp5hoIu46FxGfIGBqnNyk0sc+xkcxzh8dfc5TvDtiliqz8RSptph/CPWEQanACGvjN7uUWAiZOWDwHreJBJBJNw17iATA7TrgXW3717pfs/wCNhGO9WT2mMuaZdqwC5beAJ7PFlGVnGbkVf2Gq+eDFcJfTYXdloHaLHkm7nARMgCByKVlXNzaNirUVQpT/AEx55NJqNiXtHEIAcGg8JsTI4oAfAgRmJGcK8SZm0kkSMp1vJkNbbxUKtODDocRaSHG97NbYGTaBpdYzR6s8MGHTw5lw7N2wXSGG7pNrRlZVdje7a/oXiR1A01sfuc1D4KRdmZ1N8xPaH9RyysqO8+B6d0LhbnJSFs24W8xwVeHn8CoQHj8p0eO7Xp3Ba0VQhSjJxeUV21qyLjI+l2uBEi4ORVVz/wBFe8XrKZwtQ9umJpk5mn+Xvb9COS6AtKElJZR5q2p1zcGERFIrCIiAC8bfBj/2OsaX7xrC5neAcusTHWF7KoROa41lYOp4eT5iB1/v4qTR58+c16m9Gyv2XFVaMQGuln8jrt+RA8CvNAWbLh4PTVtSSkvMk0efgpAKgUgqy5BVVEKDpUec1Tz/AH0hAqz58/RAESfh3kfTIFWqtPi5gjIiJ7u7Q5q67zz+WZUSPPm5K6mRaTXJZp1eK5B5EG+XdY9ApVatUQ6hUbTqMILSQXCxiBAIGuY0hWa54TxXsIOWU5xnIv1urvF5PEc1P6lD+ZODPY25vLVxNNtMtDGx+JwuJ4nRBiQIbpzi3f7Xo83pfRezCVnF9NxDaNS7iwnKm8/l0B0yNoWmsPw+3WRqugbgDDhhrNipXDnNcS6fV+ByJF+LUW5qUJbWKaimuNfsdFq4ltNpuBFydB/ZaN6QK+Kq4YPpNIw5dFQiePh0JAuGE2J01ztj4je3DnFto1ndmYn3A6eyHzlOmgtOa3ttQRb2SILYtGWXLomYydieeDMS8KSbWThxpQciP6eEx4udE84klyxH8L+KnAseFzQCINgRA7RdaLrrez9yaNHFGuOH1cB1OjHsvnPq0ZgaE9Fou+bsOcZWdQb2yfxnA2NSIMHJtgJPMuS8q3BZZrw1MbZKEVxjk1hlXhIa4nQB0i5JyJzBExGferwd4fLlpy/uq1mhwg3BtFiDoQARMWA+Kw21OAwY4LQ6TY5Q6b9B5mGNwwm4d9GZPnz3qqo3yPhn+qkFAvMrZmPfQqsrUzD2OkdeYPQgkHvX0FsraDMRRZWZ7L2gjpzB6g28F86LpPok21BfhXGxmpT/AOTfof8AqTGnniW31M74jRuh4i7XsdNRETxhhERABERAHNvTFsXiZTxTRdn4dT+Vx7J8HW/rXLQvpLaeBbXpPpPEte0tPiM+8Zr532lgXUKz6L/apuLT15HuIg+KT1EMPcbPw63dHY/L2LLVMFQapJRmoisIqpC4dIAKqqVFdAq5QPnzzVfP6qh89+i6BD9VhnsSZJabixJByN5kt+iy3efD+6gVNMpnHJQDzBPQfdW6DjRc91EupOeIfwOInoQDE6+JVt1HhJLIkxYkwTflkUZVByixiOXxz7ypookk+JImKAI4SOLitFjM/cldh3EpYnD4eMXmCBSDjNQM5VOoyGsZ5X5HhcfVoPZVoNY5zHA8LiACIIIBte+emei23bu/ANPhw5fxOGbhHBP+53dZdUmnwK6mG/EUv1N/xGPdVeGNkD33jQHQEannouZ71bsnZ7+z28NUceB5Eua4gngqE2JzIcReOYXu+jjer1o/Z6xHr2ixNvWtHvR+YajxXQatFnAW1Wte0wQxwDhYggkHkQCFYo7ovd2KRsdE+Ecn2jupiG4QYn3i9pNI+0KJEccnKLHh/LK17hHy85+QFvXpK3oLHNwzA6aoPE+DwkDOm05F3PkD1WjDz46crwqZpR4RqaayVicpevXoY9KWnhOXum8ECLd4mDzzWQFZrukcQzF9DOpHS091lNj/AB7lF88l8HjgvLN2PtB2Hr06zc2OB7xqPESPFYIKk0qHXJbJKSwz6Sw9YPa17TLXAOB5giQVcWvbhMqtwVJlYcLmiw14JPDI0MadFsK1YvKyeVnHbJr0CIi6RCIiAC5p6XNgSG4xguIZVjl7rvAmPEcl0tWsXhm1WOpvAcx7S1wOoIgqM47o4LabXVNSR82tUgvQ3k2M7BYh9F0kC7HfmYcj36HqCvOaVlyTTwz00JKSTXRNCgKSokyjgoqRUSunChUSfPeqnz55qhC6cIEqJU3hQc37qSIstlWKzTZzcx4SOX91kOHnvUD5/RTRVJZ4IsqAidD58hU9XdWiOEz7pPzJ+6vg+brpX32bzufu/QY2li6jhVf7VINPYYcpcR7Tx+XIHOVsNPbAxFSpSp1QXsID7yWz9/ouVbMx1XDU3UqNRzKbiTw2MEgAlpIltgFa2Zi6mHrMq0yS4kDhEuLp0gZzMR1HJGG/MTlVJvdLs7VtDZNHFUP2aswQLtcM2u0e05zzE8x1WHsHcSlQw7xiYq1KjHsJE8LWPBb2Z96Lzp9fUwNUNYypUBa4gEUybgkXnp9bdFp+/wBvZxMdh6bgS8EVCD7Lciy2TjkRmB3q1Tjw32LQVjzCL4fZpFShTpH1dJxdTZ2WuJkuA97xN4GkLHwvsj4RPK0dwVmk8ss7iLdDEx0P6rIw2UzYkkfHn9lS0a8GuF6L+helb56PN2PWFuKrDsAzSYR7RHvkflGnM30v5G5O6xxdT1lQEYdh7Whe4e53cyMhYXNuvsAAAAgCwAsABaAOSuopz8zFNdq9q8OHfmZWEdfv/wArMXmU3QQV6acZjIIiLh0IiIAIiIA1nfvdkY2h2QPXU5NM8+bCeR+oC4eWkEgiCCQQbEEZg9ZX0sub+kzdEunF0Gy4D8ZgzIA9sAZuAz5juutfVuW5GloNVsfhy6fX0OZBVJVtpUpSJuFVQokoDJQqiqVWF04W3KLv1UiVQ+fPNdIstkefuoEKbj91B33+ymitlt7QRB1+6tUnZtOY+Y59f1V/z8laq05i8EZHvHzUkVSXmiZC2H0e7Vw1PE1BUhtZrJY98Bg/NBOT4NukrV21rw/snTke4/ZZLQu9FU4+IsJm17z73l7nU6Dv5qt5M/lnIfxd8c1pQBa4u93Xp1Uq7eEh+mTu7n4H6lX2mCuLhcBCtLgkw6r3t1N33YuqGN7NNt6j+QJNhzcbwNLnRYewtg1MS/gpQG2lzsm52MXJgEgdOi7Nu/slmFotpU9LucbFzjm4/ToAAp1w3v6Fep1PhRwvxexm4TDMpMbTY0NY0Q1oFgB9+qvqKrKeRivkqCvUpGQO5eDtLHsoUnVKhhrR4k6AA5k8lk7p7UOJwrKpABcX2F4h7gB1tC45LOPMkoPbu8uj2EREHAiIgAiIgAiIgDk3pD3JNIuxOGb+Eb1KY9w6uaPyakaZ5ZaAHL6XIXK9/dw/V8WIwrZZm+iBJb/EwD3ebdNLWSl1P5omto9b+Sx/ZnPkKgwqoSZr5KoqqkIApCipFUK6cZaIUI8+P0V0jz91AhTTK2iBHn6qBHmyuqhC7ki0Wi1Wjh23tE8iR9Dmr8pPm6lki4p9ln1A5uH9Rv8AE/Renu/sKrinilRFmgcTzPCwcydeg1V7d7YVTGVOCnZo9uoR2Wj4Xdyb/ldk2NsinhqQpUmwBcnVx1cep+GinFNieovjXxHsxNi7uUsPR9UyZNzVntl4FnSDaOQ0JGpn1sFUJBkQ4GHDQHO3QggjoVcHnzKx8U3hPrABYQ+1y3w1bn3SEwljlGW5OT5M1W69ZrGuc8hrWiS45ABVbUBEgiM5m0c5XLt+N5/2l3qqRPqWG5/O4HO3ui8c8+SlZaoxyToods8eXmYm9W8bsZUtLaLJ4G5f1O/iPyC6N6Kak4KPy1Xj48Lv+S400+b+fIXV/Q9UmhXboKoPxYP0SlEm7Ms0tZWo0bY9Jo6AiInjGCIiACIiACIiACIiAOd787gipxV8I0Cpm+iLB3Mt5O6ZHvz5WWkEgggixBsQeRHPovphanvhuRSxk1GRSr/njsu6PAz78+/JLW0Z5iaWk12z5bOvX0OJgqqzNsbHrYV/BXYWHQ5td1a4WP1WEEk01wzZjJSWUFRVKpCDpFyiVOFSF04WyFGFcKiVIiy2vY3Z3bqY2pDezSae3UiQJGTebjy0zKyd1t16mMfN2UW+1UjOPdbzd10+R69s7Z9OhTFOk0MY3ID6nmTqdVbCOeRDValQ+WPfsWtk7Lp4emKVJvC0eJJObicy46lZkefOanwoQmEjHcm3lkQqkeCOMXNhqTbxK5nvpvoanFQwxincPqixfpDeTeuZ7syUlFcllNMrZYiQ3x3o9vC0HfhcUOcIvmXUwfyTrrcZZ6cD5/wrBbIjL7KdJ8556hJy55N2qEa1tReauqehv93iP52f7SuVBdX9DY/Brn/3G/7P7qdH4yjXf9L/AEOhoiJ8wwiIgAiIgAiIgAiIgAiIgDHx2Cp1mFlVjajDm1wkf56rn23/AEXtMuwj+E/6VQkjwfmPGV0lFCUIy7Lar51PMGfOu19j1sMYr0n0+RIlp7nDsn4rz19L1qLXtLXtDmnMOAIPeCtO216NsLWk0uLDv/guzxYcv6SEtLTP8rNOr4knxNY+xxmVSVtG29wcZh5IZ65g96lcx1Z7Q8J71rBEGDYjMGxVEouPZoQtjYsxeSBK2HdHdR+MdxvllAGC4e04jNrfudO9ZW526bsSRVqgtoA9QakaDk3mfhzHVKFJrGhrQGtAAAAgADQBWVwzyxHV6vb8sO/YphMKymxrGNDWNENaMgFehAqymUY7yFF7wASSABck2AHM8go4iu1jS55DWtEucTAAGpPJcj303zdiiaVKW0BnNjUiDJ5CRYfFclNRLaaJWP6F/fbfE4gmjQJFDV1wanxuG9Nc1ppKjxKqWbbeWbNcIwjtiSCq63a8D3c/BRBVxpUWXIvBdh9EVGMG935qzvgGsH1lcdwFF73ilTa57zZjW3J6Du1K+gt0tkHCYWnRJBcAS8jLicS4x0BMeCu08XuyI/ELF4aj5tnsIiJwxwiIgAiIgAiIgAiIgAiIgAiIgAiIgAvL2ru9hsSZrUWPI94iHW0kXI6ZL1EQ1ns6m08owDs4D2TAGQj9MvgrTsG8aA9x/VeoijsQZZ4zqLh7p+Cxsbim0mOfUPAxokk+ZJ6LYkXNgZPnzfHfF2MdwNPBQabMJu4j3nfYad61niX1JVwzHe0xru9oP1WFX3fwr/aw1B3fSYfsq3S/UdhrIxWFH9/7HzOHKvGvoipuRs92eEo+DeH6KA3C2d/6Sl/9j91zwWT/AI1eh89esGpXtbA3cxOMcBRpOLTnUcC2mBzLjn3CSu9YLdrB0TNPDUGHmKbZ+MSvVAXVR6sjLXv8qPA3S3Uo4GnDQH1T7dUgcR6D8ren1K99EVySXCEZScnlhERdOBERABERABERABERABERABERABERABERABERABERABERABERABERABERABERAH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28575" y="-2560638"/>
            <a:ext cx="5334000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2" name="Picture 2" descr="http://t2.gstatic.com/images?q=tbn:ANd9GcTXnUzjv7bX_PlqLMnDYRI9jfh0baEc2ttQkx2BIaYhFDDQppAu9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19400"/>
            <a:ext cx="3352800" cy="32186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4" descr="https://encrypted-tbn0.gstatic.com/images?q=tbn:ANd9GcSql1rcv0D0ktjoC1pwlwUF8Pjpwh24RmYyAdi3LUF_0yVSFn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048000"/>
            <a:ext cx="2562225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90600" y="22098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Make a frozen picture that shows </a:t>
            </a:r>
            <a:r>
              <a:rPr lang="en-US" sz="5400" b="1" dirty="0" smtClean="0"/>
              <a:t>clever.</a:t>
            </a:r>
            <a:r>
              <a:rPr lang="en-US" sz="2800" b="1" dirty="0" smtClean="0"/>
              <a:t> </a:t>
            </a:r>
            <a:endParaRPr lang="en-US" sz="2800" b="1" u="sng" dirty="0" smtClean="0"/>
          </a:p>
          <a:p>
            <a:endParaRPr lang="en-US" sz="5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harsh</a:t>
            </a:r>
          </a:p>
          <a:p>
            <a:pPr algn="ctr"/>
            <a:r>
              <a:rPr lang="en-US" sz="9600" b="1" dirty="0" smtClean="0"/>
              <a:t>charming</a:t>
            </a:r>
          </a:p>
          <a:p>
            <a:pPr algn="ctr"/>
            <a:r>
              <a:rPr lang="en-US" sz="9600" b="1" dirty="0" smtClean="0"/>
              <a:t>clever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1910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harsh</a:t>
            </a:r>
          </a:p>
          <a:p>
            <a:r>
              <a:rPr lang="en-US" sz="9600" b="1" dirty="0" smtClean="0"/>
              <a:t>charming</a:t>
            </a:r>
          </a:p>
          <a:p>
            <a:r>
              <a:rPr lang="en-US" sz="9600" b="1" dirty="0" smtClean="0"/>
              <a:t>clever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8956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xQSEhUUExQWFRUXGR8aGBgYGBwcHBwaHR0bGhwcHBwYHCggHyAlHRoaITEhJSkrLi4uHR8zODMsNygtLisBCgoKDg0OGxAQGzUkICY0LCwvLCwwNCwsNDQsLCwsLCw0LCwsLCwsLCwsLCw0LDQsLCwsLCwsLCwsLCwsLC4sLP/AABEIAQkAvwMBIgACEQEDEQH/xAAcAAACAwEBAQEAAAAAAAAAAAAFBgMEBwIBAAj/xABGEAACAQIEAggCCQIEAQ0BAAABAhEAAwQSITEFQQYTIlFhcYGRMqEUI0JSscHR4fAHYhVykvFDFjM0U2NzgqKys8LS4iT/xAAaAQADAQEBAQAAAAAAAAAAAAACAwQFAQAG/8QAMhEAAQQBAwIDBwQCAwEAAAAAAQACAxEhBBIxQVETYaEUInGBkcHwBbHR4TJCUoKyI//aAAwDAQACEQMRAD8AusNuf/i/alrFuTimHcq7esU2XLb8j8x+lKl4ziX3kQDPeB+pr5qHr8F9T1Ca+j6nIfGT+P7UWtJmceQ+etCeDghB46fn+VF+EMWbNO234D/5VN/va9qTTSmXC2wBz9jVgv5/6TVIYhuYY+S16cQ33W+Qpu61ikKHHXsoJIPqKWcKesfPynTyHOrXSLEnRdpMfyPD8a74dZCjyH8+dC84paGmZtZuKsYu9kT+b19wPD6ZzPa205cveqF66LtwJOg+L8/0pit3RGkCPGvNwEGocWjarSEf3fKui3n6kfnVZrsd3v8AvXBxA7/n+9N3qGlauPp3e36UvY/Em62UHsA/6j+1c8c4sBltIe02+uy8/U7VJhVAA+XhQPcVbp4qG4q3h7eUa1BfvljlHOo8djNIHoKn4ZlWSSM3fO1C0fRG923J5V/B4MII3/WrHVDuqD6UBuR70M4zx4WxlUy58dvOn2pA1z3K1xXHBOyurnx/ehtmTv6mhWDxhOrak8/0qTiHGFtqSdAKU6yVpx6fYK9VexOJyiBp+QpZ4jx7XJaGZu/l/P55CsbxO5iDlWVQ7958/wCT5Vf4ZwoDQep5DzNNEYZl6aPL6qthcGzsWbU8ydhR/h+E0lj/AD8qnbIoCiBPcNT5d3nXfZUTcIVeS/zU0JLnoXSNbgcqobB7v/V/9aVG/wCkXf8AMflp+VG/8RB3KjX71Ldm8DcuEffaP9RNFE05XLyE2Wb2RBB5/wA/GpsFxFE0LQYmCCZEE6Rvs23dS9fuErExGun851yfo8LqQ3PKBMneZXXurjYm9UOq3OoNCd8NxcPOVpI3EGfY1BiekGRyn2gAT2SYDkqpPmQfKNYpVwWNFski5OhjMhJ1jucDkOU0L43jwzdYklxmCmI7LCArS2qqe1EakeckyBpdXRQOjkAukxXeIXHvjM2YD8T4eGntRW9xAW0MtrGnyE/OfWkLB8KH2XKwDBHIkABgJ3EDedvE11i8GM0Bsug0CyNCx+Gde08x4CZrroGOdz6LQbvaz/H1TPgeKNbchQCWGYzOizA1Hj+HhV3B9K87ZNAxzgTME2yA8HwJFLOAtXLclZ+BFX6vZUEAeWpPqagscKdBlBOoUHsakqxYmQZ7RMkcyB5Ufhx5tSSRvcb+6ev8VfQafz1NDrnHnZMygASQCTGqkqfSQdaWTw69mY5mE/2DYNnAPePhWNoRRtpUF2xctoqz2FUKZXdRGnhMCa8I4+hXGwEGzx8VawHGusuAjMzM7AE/25htyHZO9Mf+MMARB10G1JWC4GWHxHnOn32DkHXwjyNW06LiQesMgbgSZAYTO2hYmP2g5IoieU5szmtyEx4THqzEF2BWJBIAEzAk7mPx8akwXHbbKXUkLlzS0arrt2vDn3jvoBa6NAW3QOQWntBNpEaCeQEAzyFRXOiqlcuYBRyFvTYDYk6xInuO3OueHF3SHEuNpkv8fTJmVhmMACIbUZjAJ1OWT6HuoVh8ZmMxM666aHvmKqXejkhu3v1nLm8a+gEVy/RwGZfciR4Agwe/4VHkI5muhkdcpkZLOAit7izIpIA27x8qWrnEetaXYwOUHeCdo10/mtEhwhgi21cHKAJIPLnIYRVXBcAzvuXkTJiJEAgiD3j3omNjbaOSV5rsiuAyrJkafyPOjOGDsupyIOX5/wC9DbC2MKInM3IDXXw7v9qivXrl/fsJ3A/j30lzRdldbI+TDBXmiV7iSW9LQzN94/yapsjuc1wn+fhX1iwqefef0q5ZM/yTSnP7KyHTgfFKAuuf+Hb9AKjW26klRuZ/aKuqPD+e9dgf21RvSfC81TW9d1Og238K5xvEL6hSGUS6j4V2YgcxREoeSifMVHcwpbR1B1kDQ6jY14PF5CF0ViryqWO4jfVTlCFu7Kp21j1GnqKrdc925b1BV0ZxAUbFY5f3bUVGCUGcmvtvE8vAe1RPZRIXq9AJEAADvgxHnFG17eAEt7dvvOdQ+KHYjG3bWzGMl0nRfsMACdNgDyq7ieJXbKqwKwINwgTK7EzHLVvJatWsHnAbqiNCBmEEA7iCug8PKubWEWWt5VAiCIEECNNuUgete3sPI45XiO7ueM+S64nxS6tpityCIggA8x3iKq4vjF62zk3T1fwzAm2cog7agkwZ205Vdu4ZQuQhcvcYioLxRZBykGM2xGvZ1j2oWEcUvSNYM2Bx9/3UL8YuEXSbrAIwUaA6QupETqT7RXzYm699FM9WxKqDIGcagk7ajMAO9ansWOtaQgbuBA1j7RnkOQ/gI/QbdsZnUmWBgdrtawY2XUnXTU0e5o6ZS3naPJQ8If6q4Xyki5dUMYnssyqPhg6KN6ls4y4cHaZYa8yI0Ehc85S4HZygkEgcgSKs2MNh3UstthlJOxBJMzlAOpOoPma8wVnDuQq2iIAiQQABqoMHTUaDvHhQlwyaU+4Gs88Z5817w9jdsEhyrnOJcAMjSQAQBlOXTXYxPOh3BMdcu3ArMwLKrDbQpKXl0GsOFGv3tNqZreCQCFQQPFuepqVbCD/hpOv2e/U7DnvS/FbnHKPYcG0rcKxTM+GzXZzpdLyF1KsoWdBGhO0VLiMVFzExeCqllXQwpXMetme8dgc/KKY04baj/o9oRMdgaA7xtvXX+H2R/wAO2DAA+rXZfhG+w5d1EZm3dflrgY6qv8pLFnFku2YsqxaaISEzIXYGRJBIy+vKg/CeLXutCKSut0GY1h4AXScygD0nup5xWDtkM5RC25PVSZGxJ7xypPt4Tq7zjINWzoconuJB7wQR3+9G2RpBwmNiJcASr+HsASTqeZOtX7eu2n415h8OT5/hRjCYQLqdT3nf0FTOsq0zxRY/ZVcPgyTou/NtfYUcwXCRufedfTuqq/GLdvaJG8an32HvQ7F9Ibr6JCjy/M0ktKHxJZeMBABik+43v+9dtjlGyn3/AHNfaDcj+etfIEPNfmao3L3s0XU+q5+nk/YHv+1R3Mew+ws1YIX7w+f6VG1lfP0b9K8HeS8dPCOygPE3/wCrHvUOJ4g9wZWWAFYj2/erJs+BPoaqYgaxEHK35UxvPCi10cTYHEEKQ4+53J86r/TbmaQFE6FgNdCBMb8x8qmN9Y0MmNv9uXjVadpOvPSNfq58o1o2g9kGqdE0AMIv+jXqF6cTcKlDIWGGaTJifUGBv510Ga6yjLvlAB59tN+6oy06D7OYEc5IcAfL19pKLZQNaysrHNDMH0+O3zgQBO+vPuo7pSvrveGdu+VYw99bYP1eZVaGuQN/AEyRqNu/SaJcRA6piAvLWfEUGwluyqnrUJddgDc1IAGWEYAEERr4Uc4jbZMOZFtBCjLmYnl2QTuancAHCk1kxkicSRx9OVV4Zj7a2wCjEgtqLdxh8R5qsVxwW+q9dcbRQEO2urXIAHfy1opwFj1AIa1ALTIJK9pviOeBprsKXWUst6Cp1DEDcj60SuuwzgneBryrwAJcFPI8sbE4Zwf/AD8Uw2uJkEBrRVmXMg7Jzc8syMrefvXS8UBsi6EYrmgiRpJAB1O0kDTXWqXEgbtywFuFyRmEZeyso0wo0+E78wBQ61iQuGyG4Qcy/V6feQk7TAgye8RXBGCAaTJNQ9rnC8AGj5gA/dMDcUmAlt3PVi4RIEKQD6mGGgr48RD5Ft22uM6ZwJUQveSZ56afKgKmQGFyHt2kYSYJAWDlOkERHiI86i6hSydeGKlZWNOzAUMAgGnZ2H3hReEEJ1Tgc8d+n9fP4o99IW5ZZwDsZXKAQe4+nyoPiLi/VM0ABj5j99aJ4Kxb6h+rRlUk5SWYyAAM0E6CQQB3ClG+7XbgQnRDHm0yT+nvXmNFnyWjGS5gvk9k1Pxe2mltc3jsPfn6UPu425cJzGB3Lt/PevMNhgABv/OfOrWWBrp4D+fjFA5wVMWna3gKOzhfLy3PsKspby+fPn+FeWbbvoin+fKr1ngrMNTHlr+1KyVWZI4x7xS6eMINrCj2rpOPH/q6g+iDur36IDzNOtqUNIzsphx7/ste+f2qG/xp+SAe5k92mxPf4V19DHeagxVspEbHnudOXtXW7SUmeBjIy449V8/ErndULMz6sqk+In86mVLhYgZREz36EiBIMz3/ACqa2rOhIIB2B/Ax6jSiukMZhe7aG9+nY0fVDbi9wQ6wezt59+9e4PBG+8QCJOYhdzJEDxPOvrNp2LZPhADNI0GinfmT3etF+F3LlhUvZQFZyuXLuJY5s3ewU+Wm+tG4kDHKg9pZYdVAi6x35/PomDh3AVRe0qmfskAj1Gx86IcSwYSwzratE21JhlEZVBJA09uVALvSJyWZXHZcBLfVyHXSWZ/s6GfCOdMfELwOEusA8NZYiVPNCdY2qIteCC5OMzHtO3oEI+lXGt/STYsNlME6i5oQshoP+1WTiTdaxFkPbuTmJXNlIkETqFI1332FDLN2/wDQnVEQ28xLHtl8oILfZywI+9t3ciOB4syHC2rKzZaRqPrCwJzg65R2jOnppu0t/PkoYp3U3ceQ0/MkendGXwdpEaVRVjtSEA9dIpZ4hxILdC2rVhFMZbj2iBqSjdoQCFI1jbSah4/xG9fS40FbSXcuSABIDRnYNnmcp00B74opi8Cj8Gw920CvVRIJlkLkpcXwi6QY5ZfCmQw4t30XtTrDt/8Anis39f4VXhzMt8WepsW8xklUKlljMDv8RXvGhkcqIWsNmxVy31VooFVmOU5jmJyhjMEyhPtQvpFxg3MTaxCADLbtSf8AtINxk9FaPerKYy814radA2JuOQ5UnKlubakCYIPVOw0/HTsjCDhDp9TuBDzwfQ8eqN3sArRntWzG2YTHudKsNhFYQ6228CFI9jS7d4pfsm7aulHe0AQxLDNmyR2VgfbXXTnppXrYnE2Vs3HuI6XsvZyR1eYAiCDJgE7nl46K2HuqjPHn1+tK10gc20OUKflA2kQOU7aUgWQ6uc2pbtaSJnuHy35UzY+5iL9u5c6wC2r5cgQdoAqZzEyDBGlAcRdZTbdSVyJBIAJEliDBG0iJG2tPjZQpD7UGyB3SsfWvy0d4fg3b+0Ec9DRQ4C1aXM5n/MYHtSvb4zdKggBJ5nc+MV7bwd7EGUV7p74kT+A96U5gC0AZXt3OO0J3wTBh2YA1gx4aUMxXSEqctsKY+023t+9MHBeE3RaVXXKdZkjmfCamwvQ2yDLjOT3/AKCuOraAELpNO1xvKTT9GBksD4A18cThvvAen/5oQMHrG3pUqcPnQGfSPzoPdCq9nJ/3KJf4hh9gwP8A4f8A80A43xAXHNu0CQgMuNe3yVeWn41bfh7LJgmB3fpQrofgjfuKgaC53PuR7a/76tjDcuHRT6mABoaXHKsYVLwBYJfaQ2otkzBJhoG8d3yqnibt1VyICpMakREgDSecit24Tw9LNsIo25xEnmdd6zTp+irct300V3yvowXrEY7ZgDy+ICDBNEwknIUUTmh+Dxur/sbKrcL6N3zaebOIzZdIgJOVVAgmWkgyRoAN+VXOJ8NxC4SwrWrsK5JUqNNHUagzqXEflFaHw3Hk5ECFgdyCsLpMmSCe7QHeuuKX1fNZ1nszIIGuuhiDtyNcJxuU3gkO8M8VXytJPB1xeFz2beGNwM022aQqyAAWIBEQFJWQQQd5pl41ZcYV0CveuNbKdlQCWKlcxGgAnUxt3UXtuPCpFde8e9SudZul5rCwbbNJE4eL9vCPY+i3jcfOAYQL2xEklp0nuqLC8GvWbuE+qd8jM9wqAVGfKAASdYCiflNaDp31yxXmR70wSV0S/AGOcVXyo/ZZOMWrNcuXrLsHuEsFcraDCVMKFysQcwksZJPfTB0Uxa3MLirBMLculUnl1qKQR4ySfOiV3o3Fo2UxL9RrCRbkAmcucrMT6+NZ5icWbF67hxft4ZhcS4juM0ZUUABY7U5SJquEte4gHoueE8R5zkfHqj54E4sKnVkXsrXikCc2YCP8xtwPM0av8Daw2Eu20z9Qgt3EWJiGGZRpMF3JA8Kr8C4wj4tCt1rxZSrE22XLsc0lQo2iPGnEYhTzHvQah23aPLK9FpwLx29MhKN3o9cxLYm8V6vOALSvoTlyasBOUHqwO/tHTQTw+DvX1w1lrTp1UG6zxHZAWFIJzZhO20inVsSo5r7ioLuJXvX/AFUjxU1sHPnz9bWe4nC37KX7Isl0JzBwdANNR39kDs7yDvSU90i6TDhlAUADlEgkDkZ1nw9Nm4ky5G7Q2POs04lw4i9ZZQT1q6jxX9qdHLzapj0bcWccUa4+ie+hXAMO2GS69pWdixObtAdtoEGQIAA07qb0thRoAAO7QVmWCx2Mw9kW0ZbaKSROVjqSec99D8TxU3I6y/euHnquX2yxSiLN2i9kecA46ZWpX+L2U3uA/wCXX8KG4jpVbByqQT/cwHyGtCeAdG+utrdclg2oU6ADyET60y4To1aXXKJiNAB+FMEJKQ4xs80hjgl7mvzFTYfhVydl9/2qb/len/VN/qH6VFiemgUE9TsOb/otTmMHqtjxdV1YPz5rzpIly3hbzIBmW2xkbiB49wk0h9EcetnEW7pnLb5bQG3bx5VolniJe3Mgl4GWBHa3iNdJ+VJPAsFat417DA5FylSQJCONAZ0kTE77U7TbdrmhSTufguWvr1dtGvoEzuc2a45AJiPiacoidBp4UG6bJaxFhGZc6oxcA/CSEbUluQnfvAq9hbP0a2LaXHVYJVWUP2ROgWRcInaYGwqHF4e5efO7Dqhl7MQVCkNOXaCVEgmYkaGnNZThuUIIslqo9G7mIUmw1t+wB9cihrbKQCJLc400M7HY0y2OHdewNw6pp2Ts3zExpAJ3OtS4PheZSSVDSZ6sQOYMbkE75p17hRjC2MihRsBA229KsZpm3Z4SpNS4mxyhmJwKptr3z7TUTYVD9lfYVfLZnKnYqfyoJxniqYbDvec6Is+Z5AeJMCs3URt3BzBg/ZHG5xwTlV+N8Uw2FC51DO3wW0UFm8hsB4kgVnHTL+oOIUC1ZtLhy09snM0eEgAHx1oLgMdcxN9r10lrlw+3gJ2UbDy1rnp/aH1TLDBNDHceZjczr4aUccbWyBrhavEI8Iu6qDhV17mt1mPPMS5PzBo1hpBm3c17jr7qf0pd4Oug7TKOUqrKeW4M/MUyIA4Aa2pj7SSD5gNInwBX1rs2HYVkJ9zITh0f6TWnZbWIRUc6AwMh7vL8KcUw1v7i6eArIGshkMywmARuD3Eb6/7d1O3QrpAbg6i6frEHZb76j8x89++pnNHIU2pgob2cJwW2vcPagXSXiTWOrVFBNx1WTyBOseMTR5TpS30t+LDf9+n/AMq4wDcLWdZyrnErXZPkfwrLuI4p2uooJARIB21JJOo8AtajxM9hvI1n/FcIloLibjhLeUBp75kQJ1Jk+1EwrV01VblTtYRm5FvEk182A1gqfahWN6d3XMYWyOrG5uEyfGFIA5aSaucO6cK4jEWRa2GcAMvfJB/HXvp3gTgXX8pg1sBO0H+Fq3QzHL9HRCRKjL6jQj3piFzupD6L4pLZZYZ2DHRV79Q3JQCDO9NNnjqH4kZQdiRI+VN8ZowSseaE7iQEhPwadYj0P6UD41hcqNI5Hl4edalxHhKKNGNJfSbA21tXO0SwUmJ7gTtWcA+N9OW5DrGyAqtbw9sWlKqFMrtvUOBw08XS4Sq5kJ7I1ypIkmIBkesDeieFsTbtieYJ9jpVbCWw2Pw+kTZJPPN2mH5/On6blxWfqn4oef7J4WFVmCycsnv1+FdfP9edfYLo5mRhdZ+1IhWIgEciIJ32P5CJRYLK/OWA9BH70wqK1IIw/JWPvc3hAV4jcw5Zbtom2uou2xIIiSWWZB0O0jy2Htril26SyWyLQ3B/5wg/aH2fTn38qOMgMzzEHyrlLQGwirCzFWgtUMCCxJOmkCO48/UQazT+tzNbs27YPZuXJPgAP3J9K1ewu/hp7ftWRf19vAvhrciQGbx1OUT8/nUhhAYPIqqB53/JIvDmy6iQNtPnHvHqaKYPBtiH6uNI1Hpt6Zh70I4Th3vXEtoJ1PyAEk+ZPyrYOjnR0WypG+XWd+2O181X51FLg45WuyUMaSVmV/opdtaDMo5sozAeLDcDx28aIHguLtqGIziJW5bPLyGpHkK2X/D0gBlBjmaHL1QzLatyu5PKfAfn+NA5z6yks1LSfdH8LI0xWbeM88hDE9xC8+75VbuXmzdYpy3EIYcu7l3MDR7p30YHV/SbIysPjH3h+sx+1LHDMR9IQSYugFSeZnVSfPT1k89AIFblZHKH4Wp8LxPXW0uBiA6gxpz9KodIcN9Zhe0TN9dCRyD0J6BY0qhRtVzaf2EnbyJ9p8dD/SFSXwum19f/AEvSQKes+cFpIU3EcKpBJLbcmNYr0ow13G8QtYQMciWxA5CRJPjy9q3HiI7LctO+s24pw64mKtX7Mm41iCAVnsFYIz6RDRy23FO079rr60aRhu+OjxeVzwv+l1wCHv6EzCj31O/KlrpnwC5gilvMzW3aJHMExE9528q19b165YsvbPaKhmAZUDSBuSrecChnSi7b+kYJb0R1uYg7TlIWT/nIp0c8gdk2l7AQRVIr0e4EBhAgZdVhspB15glTHhRTDoCgG4rvC3VNphBUtOaAymdiZ5eEHuiq+BuyzDmAD7zrUepiAbuCEOe4G+iOYi2HUHvE6is86cYXJbdl3jWn7DYqIVttgfwpS/qOg6hqbqDHIWysPxXtC5zJNpVHCsMqHuj5RQ/BwMfh5+xbuA6/dOn4E+tTrdiyrdwB9Kg4eT9PUxo1l4/1RprzEa+VL0wNuTtSBV/H9lpHDhCCdNZPqSaKg0Ps24SDHrVG5xwICHBIB0KwZ15AbxWxp3hoysgglH6ixV3IjN3CaFYnpLZtqC+ZZ2GRpPlpVbCcb+lXEFkHqs3ac6TAJgDc65dfOqDKCPdyVwMPVHcIpCidzqfXWsB/qv1jY4kmTvHcoML5fCffxr9BbCvzp0xvtext64fhLQn+VdF9yD6UmckFoVOlF7lT6FYw2sSraGRoCYHLWdeY5VtPDsdcydc3U9WB8QY7eZ03/mtYbwtuquJcYZhbdWI5xAJj51uWA4Zg8R1d9baEjtqYGjH7Q8fGopQN9qp+GZCNYe/1qSBE9/7d9DG4Vea52rqjDwZtKkFjOhdySTpyEDU71Zu8SW3eyEOSwnsozfMCKnu44KoZxkLGFXdj5Ac41jlr3UAcOeqn2uHAwVS6QMOrYd4Ij0rC7ZyOSh2Oh+8ubT5H2LVtvGT9WxP3T+FZbjeBMo1B7p28R5DWPWga9oJvqtLTRkx4V3o9fa3iFZe0tw7d4O/qN/Xxp847c/6Od4v259SR+JFKHAOFnMABMPA8gfw0Wnfj6Qlr/vrX/uKPzpJy/CDW0K75XnE76BSNZ2+FvxAikTpZfy4ZLy6MsDmOw8K0kajkfStB4gkg7bHesl/qBi26nqtAqjXziRJ2EToJn3FFCzc8BdjdtjJTHgOk1xLeY3sO6hdV1QiANEIGo8xSy2GxXFsQtyCLI2PkZHw6jUAzVDoZwG5iuqFzS2YaG+1uJ8tPwrZcXxTD8PRLSKXuEQlm0suxAB22AEgknQSO8VYGBjjWSpJJicAUq/B+FYi0O05Y6SzGTp5gn51duu6XAbg0KxmG0jUSOROvtQ+30sxA1fh2IC96lXP+lTRfh/ErOOtHIefaUiHUg7MNwaVKwvaWlJ95p3HI+qs2rRfYaTvy7jQTp0F6lp7iB7U3XLgySpEeG1Z701xWdSoYbGfyqefTsgpjTZNElUaEOllB6BU8Fbz4ZfEAe/7V7wiw302z/bY18usAGnkprrB3erwitHwr84hfSTRLhFonHhSPgwiAmddXcQfka9p7p3xR6k9PIpyOoqra4WoYsQDOgkbczV63bk1Zy61pwxFwtZjnUlnpVw3rE2mNPQ7/ADAqPoFhguGUxrnbWIncD5Uf4gvZbuifaq3RvD5MNaXvGb1Jn86ONtOIXS73USvJKkDmKyvpn0TbqSyiStxl8Srg5Y7zOX3rV5pM/qJ0g6m0tm1/zt7Y/dQHtN+QotVE0jeTRCfonv3hjBdpB4V0ftNcdcTfXDoSwUnLLFQAQJICnWQIM60x9GcNbllwOMFwoTms3BkYxzTwIiDEe9KVvhQuNmuTcc7s5miX0VsLfS5aID29VPnOZWHMEeNZ4mjqiMd1uP0Ev/PPQdE4X799ma2mI6m4N7bomb0Yg6c51onwnhQtHrbpzXCNXJk667nYeAgUFw3TC22Gb6Zb6y8pJC20+IAypUk9kjbfkTXPDukeBxd63huqvKHEqzsYza9g9s7gHfT1pghaSNrgVnyMmY0tcwjuQPv2R29iVuXbaGMrkrtMwpP5b1xxXgaOptmN5zc8syR4bCiVrgiLcW6TPVg5OUTuSeemlDOl/SEYcooTOx1PgNp0HnRSacCIl2D+YU8T3vlDYV3hMGlsLkX4dv1/CqXSO72Le4+utf8AuLVDE9KHuC2MOEVzmz9YCwXKubTKRIMb+NUsbZxmJCg37SjNaYBbR0Jhxu/IiomRHDl2UuDi14ymvGHQz5bH8qQ8NwlMVlV4JeXY8/lz1Ajuq9cxeJzt1uIXq1ZgQLQBYBgDrJjszttRzGYu01lXt9koD1ZjQjuI3EgTMaRPgeljmjBT4paFUuTwhECG2sG3JVRoCDy94I8QKg6K4Lrb93EOCXfQE7hR9kdwB96r4/j5SxIyljAjNJloESPEimvo/hSloBt9z5nf51o6HTPbZkFLL10rTW02USFoRSx0o6Ou8X8G/VYkaEyQHXaHjmNwYO0eTYdqqG5JIn+b1omFrhwoRKYnAhJOB4074i9btdpMoJA+9Oh9p9hQvi+BxBzkquqnmKIcEw9vD2yqtLOe0RuT+g5VS45ckEqzTsO1v8ya+UBbYC+yiDg47RSs8PTOECiVWGPcRGg/nhUnQkXPp2IN34siz4CSAPkPbxoj0KwRFg5tC0aeEbUw4HAKjvcA7TxJ8Bp+Mn1q2Nu33QseWQEuROwKlFR29oqWtiEe6FA7lDuNORbaBLHsqP7m0H4zUuAweS2ili2URJ51W431gCPbCtlaSGnuIER4mhGN49iFuZcqKSMwBk6eP8/dZ2NJc5Ma0uoBHuLY+3hrT3rphEEn8gB3k6Vi9u4+JutiLrS90zvoqz2VHgBpRPpv0lbFMuDkEIQ92BziVXy1k+lLmOxZDrZSQTBdhuq6CFHeZ35Co9Q/xnBka3f0+JulidqJeeAnPB3cPagXLiBu4nb0396KYiwjoxQqx3kGdqQeDYG2MR1YWMq6sSWMiC0mJOhHd6a0149Vwi9aoiIzQYBGx0203rrtJtbhTe3OfJZUx4YrM0bae/P8qF3uEtbcMshlYMpHIgyD70c6N3M9sMeev70Wu2Qala0EWtE6p0byw5HCXb/H8XcYlmGU2yhSIU5t2/zaeWu1C8KmcrmJMwJ7v2povWArAxvoY3gkSfQSa4/w1QzLAMQQRtB/eaN7Xvy42ux6iGOwxtfBLuN4ay2WdTldSR+U0ewN0MLcEafR5jyj8dPSu+KXFCgaa/qJpd4diDavFdSGdF/y5HmfAamfLzoW0DtU+rY6eLxeo/b+io+PAtfQFQUN24ST3jq409Y9TUN1Gg21uMqt2dImDIOpEgRrHhQLpb0wtQy2wbjreLW7g0WIAYHSSCZHoDVX/lclxAVS6HkEdnQ6QRIJ0IJFfU/p7tP7PtkAsd18tqhIJLaceSecPguvxFtFAyKcxnuGwHyjyrTsMNBSL0UxSXFF5I7QAMciNKdLeLUAa03VODsjhTgVyuON8QWxZa42wGniToB6nSl7h2NVUDMwGpJbvLamO/8ACkn+qHSi5cvLh7SgonabUiW1CiVIOlLmA4piGPaOVgNd5/8ANr7Go/aY4mEclefHdElaRhcOmIR1ddvhuKCB5AsO1EHWKDYG0VvZBJKyZMb7A7d/KeVGON8UYDKi5AdCYggj4gf9SmardHbYbFMoDBlgN5gGfIFiYHhXzAYCQF9o5z4oXPPB4HonHhmHFpFX+eNE00qjZ1uNrooCjz3NX0EmqmA2sElWbQ0ruvAK9rXaKFKcrkjSgnSmyi2utOnV6k/2xBnwEz4RR2lH+qOMFvAOh3vMtobfaMnf+1TS5mgsN9kyCzI0DuFknA7Rd7l8z9a7MJ+6TpPpFDMbiwcfd3YLCgSNgqg76ST+JpisQiADmIH88qWOIcGOZHtsQcxg+8bzyrN0kg8QuK+n/UoH+A2NnTKPYO/LK50LuzAkgaSygmNiFIPpRW1xZcRbCEwYBObmNAR66+476VPrVAaBItwI2BYCNNo1Bq1wzD3G7ZJBjTsxDRoxBMRGmkd9aQmjPJWCdNKP9SmvoRxApZto5nl/5iBTuryKzLh/WWiAy6iCCDIPuZ8z/CcwnSSbiowa2p0DtEZvEg7cp/LWsgmpCAtqSHdE1/llNl4165h/NBHoTP8A6hVPiVq9YAe4vZOmhBg+ld47EKVRldT5cvP5Ud1d4U4be3bkHslTi2NnEMo5dr3/ANqk4vgC9turJzZDJHJjM7edBuJN/wD2lu9Bp4gmmro64ZWQ85n1pAw5a0mIbrjBWN4bD57gEaLyPfry9KYxhFiANxU/SHhQw2MLL8NyZH9wifca11bQkT3c6udJuAK+H1jDDKWfnkuuG4u7YJNs/lPnG/qDRDGdIsTcXJItjnlmffl6Cgl3EEEDefnX13iiWxLkCi8WWqBSKfyAiGDw0Gddd+c+dT3MKu40NCU6SYYQBdEmu7vHbMCLgM+INTlkhPCQ6KRxuk84x2LRGe5o0feZjDQOc2wmnnRnozbVb1w5sxCqpJUqdCw1B5yNaD3cKDeyhiwnsZiVBQAlcjj7QJIHmKN8NuEMVJuqwUjLdXVFkBRmgZvPxqePlfaa8AwgDyKY8NbhZ5nU+tXrCc6q2DMAeXtV/atLTMs7isB5XVfV9X1XpS+pI/q9wp7+ALIdbDi8QOaqGDewOb0p3qLE2Q6MjaqwKnyIg1xwsUjjfscHDovz7w/EhlUTuPwo1h7KvAbkRG2moPtpSjxLhlzA4prLTlRiqtyI+zvptGnfTHhsUNNZrAlYY3YX3GnlE8fmmLCcFtsX00b4e4cjFGbHB7YOwpawnGcu1Ehx8mIEd814PHVRy6ee/d4RpuHINYApd4vw9cpygAc3b8FH7UTucftqACZJ5UA4nxsHViB3A7CvPLTwvaaOYOs8LQOhvEuvwgBnPbGQzuY+FvUR86odK8EjWGuoAGQyY0zCYMx3bz4VU/pxiowr3AC7XbrZQAdlhBJ5DQnWvemPCLwth+sm2TFxAIWWO57xMCD4VVKXPiBAuhlZUTWt1pDTQ3Y+4WeW0uXrxNtezEZspM7zH6+FOXCOAtoxJB7oiinA+GBFBgT3gUbiKS2G6JV+o15FsYkbp/gx1QYjVdQfEftI9TSlhbmgpt/qdi1GHiYLHKPNtKR8MvYFGBg/FYH6qARGetfc0pvoSXbyI5IUtqVPh46b1Nj+B9QRmUNbJ7NwCN9gfun5Vxw2+BdtSJ7Y/StEaNjEERB2NJmlcwhWfpYHgn4rPrXDbebMqpmiZKggxyPf5/MU69H+CretZxYtrrB5yfDTx50vdKLH0e5bNpYVwZHIFY299vCm7oJ0gsnD9W7i3cDEkMQJBOh7joOXdXm++LJwrtQ/ay2DKr8Lwxe6bfVm7kBBtkleqedWXwnbWddKt4Vx12UXbrLtF1TOYQWho2AEbmqXDL5Z7jMHdS0dgxeETCeIA3PlV/DA3HVRcuyDAW4kBYPw5gBqBJNCwjH5+eq7qgadfb87/bzJTfw+3oD6x56/nVwamqVp4yrzP4CryitiGqAC+dfyvq9rjNrXQp4daFe15XteNRLiQsYlvENeV1V1NxtGAIIkj8qym9gry4i+LKm5YS66iGWQAdvik6yBppA3rVsDw1rBI1B2ggwY0lZqjw3oRYdTd627b62QVBTVCYAkrIYj7UzrWRAY/Ed4vBWtLNLE1roTws9t8XRNHzhtZUo2YRuCIkRzoxw6xfxM9SqCInrGytrr8MSPWlfiQtYTHXFzXStu+0ZSCxAcLGYjeJOu5FatwnG2bwkXbLxBK31C3F5jN7/dFJnia0BzRz3WkP1Ob/E1dDj4KlwroPdYzddVnfKSze7DTyijrf08whX4DnH2yZMnvzSDR/hxXKI6uP7DI96p8e6TWcLlUnPcfRLa6knu/eihYPms3Ua2eQ5OPoEP4fYOAuIqsTbZgjg7DMxIYDlDN7E91OV22GBUiQRBrHW6R38bc6u4n0VTcCqWGhg/WAsRGZR2oHvT7xXprassUCO7gAwIAg7HtaxodY5VbE4wgtlx/andGZ3NMWSeyrPj1tMyEyVJGgPL0qjxTpCqLpq3d3edKGMxt97ty4SvbYtGuk8t9aUelfH7qu1qABG4B1BH71GHukJYxbztLFC0SS/hUfSvj5xV9FBJVGOY95AOg8Bt60RwY8aScNigkEkyJgDmTRvh/EmYQFOndH61U6La0AL53WMk1Mm4fQdPJMdvD5L1onRS6wfXw1p1bEfaDD01HrG3rSDZxDsAD2cpBBO4Om3v/IpyuIJLAgk77A6+B0M+VZ2oAJC0dFE+FhDgh/TDFFrKMRGRx38wRtvvFUOjuG6x2O+sewj9TTAbfYYsFKAElWHdrqNuXhVr+n+DVbDXGESZ1A0J1/OKKMe7tVQk2+92RDhXBXOtxWmSOsWFeBMZfFidWPdFG+F4S4mTrHLZZhCAMuh5j4jrqfKjeWNtq6FmdacyHssubWPksO/P4+S+w1vmd/yqV7ndXmQ16UA3NXMa/btAURIuyvrdTVwrDSCNdvGvi47xvG/Pup7GbQgJtdCvjXHXL94a7aiqHGMeyIDayM5OmYmIg69n9q69wY23LrWlxoLrjGHNy32fiUyv5/KayM9LwqQiFnUwjz2StsoUJ8D2zp4UzdKeO4hbF4m6kFcmTKAQzGN5J5/nNZ9hsOoULpt/PwrJmmY87mr6D9O0Be0h54QLGW7l+6yh0UXu1cLkAMwbrI01AMn3Apn6PcWdCpTAYNGcaXWYqNOZYqSYjv8ACg/R/jmVr6ucMLRuEfX2w3wiNCCGG2kHc0xYfiGGuJbYYO2wMhJxDtbBkZvqwZ5yQdDIre0+hZJC0PbZPZ1elrC1WrrUPLTXyvhd4/jmPvZrZxNqyoUwlkauZC5FOpkzOgFXOH9G2zG5iTZw6lcpLsc8wDmid/AsN9q54jxx7Skri0tqglES3bRe6FhSSSdIn1pOsdJusM5LtzEByc5kADTLuAF1k+1Uxsj0zsUz1Kik3zDDS7y4C0DD4rDYRj9FtPduBgr37nxCSQRaRvtGCBpExJbaqWB4PduYo3risj7u109p7ZByLkAhIIB5d0ammb+nFiyqXL167bfEMxdnMdlTp2SeUzJ0k8qqcY6YWWx+RCDbChGuA6ZpJB8QNprO1moa+P3c31OT/Sv0MLmSe9gjoMUfuqHEMDE+9IPSbhSvcV22iNPCTr8q1fFor/CymRyINL3DkQ3cjhWV5GsRI239fesKzG7cF9UHtmgIdmsrNMJwe3J0nXTcz8qM4Dgt97gCItsf3f8A1GtaXZwaWtECgHSIE+XjXt/BWrkSRm2BBysCOQI107tfKuu1TnKOmN4wkix0cvFwLly0qg7CZPy0+dMFuyq78tAZ28m7vA1ffB3U2Iur3Pow8iND7CvoVvssG5jv79eflSC8nlckzwhfE70WWX78KDyMmP5FMlqyLWCC7En8/wBqWsSge9aQDTNJ/wDCKb8a4+qt+BY+kD86YTQSWXj4/sjjcbtrEK7MeQXbxJJjTzoKekmKtM73LKvZJGVUeHUbfaAUz4sPOrFqzI8a7u4fMpB2Iohr5ABVKTwIhyrlvpECJ6i6PPJ/96F8Y4leuGyRh1It3RcIa5qQAw7PYIntcyK6wROXKdxvVg2509q6P1GYrx08YNUgeBF+3awCdRbJwarJ6zcixcstli2YEsp8pqlxhcR1d3Nk6q47u6ozKfrEyk5guYQSwJH2T36U0BIFRtYG24PKvHWzO6omQxA8Ja4d0fVTZZslzKzsXJ7bBpKSUUBjJknTWTrNfcK6PXEsNYYpluIiOys0gKmQhQFWRIBDSD2jPwiTNhOqbJ/w2+D+0/d/Meo7qvGlmZ6Mxt6LOOm/C7pVFudV1lyyFYrMG4nWZn+HYm6D37igd3hrsWjKMysoMmQWIIbRRqInly86bekZ6zF5Z0S2BHcWOY/LLXGH4WxroletzSRRMgG7kpOu9HUN/rAiRoSDzPbzGIjXMOe4minR7h+Es9ZbxC2164OEcqSEg5lnnBBykDlO80fThZn1oD0lwDZMwE5Gn5QRTYtRI1wsoNXptPJE4MGeceqv9K+IWGR7Fi1ZVXuh0dUjKQqBcxgM3bRiWP2SogkTXOD6MMzM5yQ2fsknQtkj7O8qZnwI5gq+FcOQUViZ2Ezv3R/JrU+jWDZbKBxBjUTMeHtTpHvccrN0+yNpDfikDiXRdynVkqD1SoO0QpdTrIyxB0174oFfwxzqdQ6gBlIJOkjQeKs49R3VtuM4cGGo0qlb4CmbMRmI5nuoQ97cIpGxSe9dHqgHRDhN5Ldu4ckhbwgkgjrbiXBsnIJqAdzvUF/hl2y1swnYu59GbWXZiPg00MU+JZgQKpY/C5hQvcSMr0BY11dEBfgdxhcAdPrGW6p1OS8o+NREEZhbYajUN313g+COjqcwXLcZjBJzK1x7kOpWCe0IYEEGTJBijOCwpyiNCNP0PtVtEI0apvEfVIHMYCoyveNO8VXv2AdoB7xsfMc/xq8VrlUBOoik0uhyAYvBNnV1XtaggnQjvB/X3ohgWLEtcBXQAA67TrIoq9oEbelV2td38868SaRCUFtUiA02qwtUm39KtWdzQBQuGFVxKQ4YbbGphpUWM2P87665Dyomo+QFIFmuba6xXVqvh+dNCFfX8MrKQRM99QC2Rvt3/rVlqjx3wN/lP4V5y81x4Shwyznd7p1zsSPLWPlFGFQUO4H/AM0nkaJJtTRwtOU5pdpaqK9w5W3HOrQruiqwkb3A2CqmG4XbTVVAq/ativFqVKY0UlPe48lSAVzlrsVyaMpK8NV7wqU1Xu0sprBlfYNtSKtsAd6H2Pj9DV2pzyvSDK56uPEV91fMaiphUGG+150NIbK9n+fzao3WOdTHnVZ9qAomr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2560638"/>
            <a:ext cx="3848100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https://encrypted-tbn1.gstatic.com/images?q=tbn:ANd9GcQJKtYM0_8_tUbfWwe6R3FkDwNotZ2Gq6VJPdu3tqYqjYgizYWS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752600"/>
            <a:ext cx="2054162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harsh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1905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Hard or mean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572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harsh</a:t>
            </a:r>
            <a:endParaRPr lang="en-US" sz="9600" b="1" dirty="0"/>
          </a:p>
        </p:txBody>
      </p:sp>
      <p:sp>
        <p:nvSpPr>
          <p:cNvPr id="22530" name="AutoShape 2" descr="data:image/jpeg;base64,/9j/4AAQSkZJRgABAQAAAQABAAD/2wCEAAgGBgcGBQgHBwcJCQgKDBUODAsLDBkSEw8VHhsgHx4bHR0hJTApISMtJB0dKjkqLTEzNjY2ICg7Pzo0PjA1NjMBCQkJDAsMGA4OGDMiHSIzMzMzMzMzMzMzMzMzMzMzMzMzMzMzMzMzMzMzMzMzMzMzMzMzMzMzMzMzMzMzMzMzM//AABEIAFoAeAMBIgACEQEDEQH/xAAcAAACAwEBAQEAAAAAAAAAAAAFBgADBAcCAQj/xAA7EAACAQIEBAQDBgQFBQAAAAABAgMEEQAFEiETMUFRBiJhcRQygSNCkaGxwRVy8PEkM1LR4QclgpKy/8QAGQEAAwEBAQAAAAAAAAAAAAAAAAECAwQF/8QAHREAAwEAAwEBAQAAAAAAAAAAAAECEQMSITEiE//aAAwDAQACEQMRAD8A618HEFPlGMr0cnygBV6hdyR63GCBPY2x51rGw1bX69zjzuzO/EBpIxAqCSWyA7sRbTt1B6evLCr4gzCWKQZfSIzzFQXULsV/29cOuYvHIiIzAi422BHr/bCLn002XZpFJFcoGsXYqNRO9gL8vfa/brrFMmkgXJmNZVZW1JPGFigiEhZCSWZCQBud91PXoL4KZfkUbwzSzlo42YS1Eam4D7MwAA3A+W3Xl0wGpTTZklPTRjTLmVYC0JYsI4wblttt1Hpe57Y6XCUWOqSVFiULo1AWUgKL29LfocO6aFK055nEL1E0MVIqotQAis8ZDR23Vvccjvb9MXpR5tNldTJLL9u8qxEMfKWBNzzsQLbX59OYvM2zNMqzRJ5EaaSaPh03CBLFmsltIvuLX+tu2KKOuefN6OmWlKUcXCcIbKY330OdQsPvcj15YtbgmEB4cpqnKUUQU/2kakFWJ5jfryGBmUwpRzrS1QQT0rmHqGZCl0PPqF/E+mDtRQlapqaRGVJSXjDAMVPZSb2uLm/fADOcqGT53lctLIdInWDTfY6idAIPUM/fv0xcsikemkpYncUzNKlQwOs/MGUWO/uo37n1vjfSVDJXNCxu66iJFsNStYg297/gcWvkzyVDzyEcRnZRYk2CnmR18wX6AYxVEDU9ZSV8Mfkkk4VQt7cMm4B+h2/8r40WGT02RVLKJI0UXQqzathtsQOw2v8AXAjMfEVPQ0xfiPGRtw9B307gDuTtyPXBqaKmimjdmDa7q17bi19x7i2FvOZlo63h05DRyrw5CsWpVYf6gLdLjp0w/BawpNmSVEOWZtECkSv9qhPmXWNNr323039sTC5HIHpM0pIiFidHCSqrEHmAVG/Ii3PpiYXg9O56mvzx4lQyoVa+k9sb1p7m1sXikFuW2PO1nY6lAJIfiQwezjaxZLah9e+FHxvQpUCmhiDiWW8QHIDUCBawte5GH6vpXSn/AMMURy4Ksyk2PPe3Q/vgF4onhqsspUp2T4k1cHAZiCNerVa3S2m3vti53SXSwSKDw/BlueSvVCTgISKYx76+a2G1tWlSbcrPcejZNllXUEQSCaOMFWik1L5jvdfQja+3XrbBH4Sklo6uKSEpCk3+GnJU6DGqoCAT3Te/O9sYc28RpDldHVbWScJJAdi8hUjSu+wuwty6YutbJTMMWRDNfErSyToJKWQxxShNR+XzbdOZt1Oojphny3wzR0LTJHCJGkCqzHkVCFQPfv8AvgJlFRHl8NNTiz1QGuc6tOqRhc9r7XNifrg02fNxW0RHhKAYyQQzN1AHtgx/AemLMMvlojWQSMZDLGPhyzkkgdL9WB6bXB5k3sueL6yhqckY0KScBog3CUaSHQ3Xf7rBwPqMGMyr2zBGV5Ln5hp2K9iPXCVU1UkVcVrNPmuJB91lItrH4AMOm3Tc6xx76zOrwMQeIKWuqEjjIVooiNhbUp06T9bYxZuzinqNNyk66GI20t91r9Om/oO2BeXxRy00NE4+0pA8IvuwCEBT63Wx+uK5c6ip4Xhk1alYo623J9AeYtfr0xupSMXTYKrPFVMwo1rYx8erlmTUbA2IuQTyvvbGeoqqmSMyrRlxxlvIrhVG+wHTsLHlbC1mdO9FmNVMkXFp1bXpmQ3QHa/sD/8AQ54P5bnEUOUcZWF1ISWNbppfoSB7WwYNMOZey1uUqjF0KPdlYgXOqwXoB64mFevzG40GWWOY3fjfKGJJOlbdL235+uJicL1H6pVRa4YMO4OKaqtipkPEb5bX+uEpPFsrRyLSQgI19EjHttywvZjmtXXMPPKeLurKp8m2+39c8c08TZo2k/TpxrEalI1mR9OtWva/b9scs8d/C0viHLKu8kCrK8srPqKtaO468y1vwA2630kE7hJKupWQPyc3so6A7/njx4qyGur67K4Y1iUSsweRtjoC3J6gkmw3B54pQpfrDfPEaJEaly6hRSjVKFpHjLkrK27MLm9jdjb9+WF/PqV6bNKKu0RsJ2V5qXXq0BXvrO1gB5Qef5WwxJmLS5fLSGBaRIVb43V5WawvquR23uenO2MGQUbSVtTNW0ssdTWoEWF9ykLEHT3F7ljtcaiLdcJMrAhSpFT1stK9YGJG+hyqkjfbT0seXYYaIv4aKUcVToCixRiRp9f05YWMgyOGKoVJak8RahoGklY6mZTdCb/eIKf+1u126lyuAzyQmPUgj8yi1zfe5/D88Q2iiqAUFRRAxRhmcXLbX9tsLuc5GtXH8NwtDnzRynexBF9j03G3XDjlVDS0ks8Ed/srMUO5UHf9b/0Mfc/eGnpVlVAJ1f7NH+/sQw2PQXP0GHNtfCKSfjOJ0lG+V+Imy+qMkLVD8SN3N9JCWYA9VKoCPYgjbAzxXTyw5nJHEYJJY11srHT83MDvt6n6Ww3eNBNmeU5Z4ij4cS0cq1iMnmZFFuIrDpYbg33sRttcXmFe9TWvEbIayFKtGdjFqFtJUjfzMtufUdMbrkbM3xoQ2kEzUs0oLQyKYnSOUkqCLgN/IQD9cY1y2Yjg0xR2im0yBpfKNO4JJtbYgfQ8sGs/ylaUVEtIx0DTNUhXJ17oxZbW9TvtYDrjDBJGsISmqYqcyyg6pjqVFA1LpIGqxLONwenXF9tRPXH6ZM9hggiFIryo0MH+URe5J7H0IPcX98TGaVYZqqreoWFZZJnst7hwxNtFvWwBG23qcTDE0fpKTKUio43iZIlJBaxtpLHmetr4zyZHLRrTPCNUk0ygia2lFsSLbdNhjHl+dtJVRwiTVc7g82Vb/juF/E4MVddUPwUsAFRywYXO1uQv1HX1xwO6Txnb1TA3iL+J0Vo444pIJCeIr6Quq/PnvffsdvwNZRUU2Z5/lqGbiCmy+SWRF3CmVgqCxvYgJJt+2FbNFnMEVM9TO9XGssxXjHV8wIHl5W2BJ7373w+Fxw86zWry+o4FI86U8igWACxhuvLzMRfbftcDFb+dJa3waf8AqDQwVUNJTU+ri5jphCE3I0/KbdiToP8AP6YopcxZM0RJ2mqJIizCecAGO9vIdhz39RYYmQIuZQSZnUTCSkYGKMkABEJPK3K19VxuCxBPl2C+IfEdHl1FIZI/+4G6GsYERyIbjkN2IF+9jf6ie/lAli1jZmNbG1TVLMCvFhLXTTcTIt9jfclLW/kxupJS9FqmmKVbU+siFr3JA2HW3IDHGMwzmSqgirTHNHXU7RyPTPZhKtvK1+5vptY7E7csMdFmM1PVwVxZIqeuQSxmm1ABdiAAb+3S3scDhpCTHyuhrqOpWsaobgcRVdSAAQeR57kG35++Ks6kps2hqcvVxLLDEx+JhYHQeVhe4vY7gf6sD8+8SmCJ3lpjo4YKNIp+Yg3tYeUhepsd8clz3xpMmhYKpqedIzSl4WVksdy4Gx3UjYkgX25bTEVQ7pT9HTL/ABDT0GUNTZm+nJ5qGEyI9LcF5F36glW79Cd8c5ObQUdfHRxLG8ETFBOSNc0ZJMdyTfa422HkG++BmSeIloJ45Mwi+KjeHglDvZbWXntsNvbGfO4kSZZVRo1VtSqfMFXsDv3GwuMdcxjMKvVqD+ZzfF5c7ShEVHZFpYm1KRcKX9ep228uFZ5GjpFMFwim2okggjSSB3G9x23x9mrZ2WWRQFBAW6i1lAtbptz79sYmmMQI8okZBcj7v/PLFpYZ09LjVxGOHUut0a7KeSi97KAbHExgQamW22/M8r4mKJ06lkmcypIJmF5iCoDMSBfc+t+X44JnxpWRVTzzz8Sm8qMrP8wBN7Ab8yR/bHNv4rLHxuFsHbY/T/jGd64yOgLNpGxF+eM3xJm39fDrCeJaH4MNNO4nZW85NygJuLdb8sLGWeKKijyWrSKRnepqWeMXBudW36A/TCfFmKxCZhcgiwBHPFVLVovAR2IVATYd+X6YFxSgfK2dITPloclp6RayoVYohGUJ52FuQt69+uAVdnD19OgG8wXSrX2JsL3v06G/7DAT428OkHnuTzwOnmVWIEmpedlxS40iXyaMi5spccR1Hn1FLDT2tvytv+R7Y95ZmjR5eqtMdBuojEn+Sit8ovcNe4+lsKXxsi2UEBbWIUWx7hzOeDXGW1xuwYhu46++DqhdzoMmfwZjTj4ziu4LKai7FSLfKRy5gne+5PrhAzPzvxUCaGO5XqbncdbYp+Nc7OSRqLc+vtinil1IJNzzwKUhVWl1MsEv2cpYEg2YXO9thbF89YQjQ6U08l0ixG2m5+n64wpKURltcHFZN8UTpcrjSxJ0m2kAde+PDSMZC9zqPU48YmARYsmlZFsbNyAPriYrxMAGl31E6TYC5xW9+Y64+DmP664tbni2NFBBC+hx8Btvix+R98VdMSB7DmxGo298fGa4tbHnEwhExMTEwATExMTABMTExMAExMTFgA4INt9WACvExqVV+BZrC+si9vQYmAD/2Q=="/>
          <p:cNvSpPr>
            <a:spLocks noChangeAspect="1" noChangeArrowheads="1"/>
          </p:cNvSpPr>
          <p:nvPr/>
        </p:nvSpPr>
        <p:spPr bwMode="auto">
          <a:xfrm>
            <a:off x="63500" y="-657225"/>
            <a:ext cx="1104900" cy="8286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6" name="AutoShape 18" descr="data:image/jpeg;base64,/9j/4AAQSkZJRgABAQAAAQABAAD/2wCEAAkGBhQSEBQUEhIUFBUUFhAUFBUXFBQVFRQUFBQVFBQVFBQXHSYeFxkjGRQUHy8gIycpLCwsFR4xNTAqNSYrLCkBCQoKDgwOFw8PGiwcHBwpKSkpLCwsLCkpLCksKSkpKSkpKSkpKSkpKSkpKSkpKSksLCkpKSksKSkpKSwpKSksLP/AABEIAMgAyAMBIgACEQEDEQH/xAAcAAACAwEBAQEAAAAAAAAAAAABAgADBQQGBwj/xAA9EAACAQIDBQQHBgQHAQAAAAAAAQIDEQQhMQUSQVFxYYGRsQYTIlKhwdEUMkJi4fAVI0OSB3KCg5OywmP/xAAZAQADAQEBAAAAAAAAAAAAAAAAAQIDBAX/xAAiEQEBAAICAgICAwAAAAAAAAAAAQIRAyESMRNBMlEEImH/2gAMAwEAAhEDEQA/APpLiCwzQrON1DYKREFAEsCw1gNgSWBca4rAIGxNCJjA2A2PYCQ9EUFh7AbtwDQADACTFs0uJNh0FbEZGhWM2BslRHEVjOZVKZNMJSKnJjsXdJUrnO5CzcCGjbBLCkTNmAsiRLBGBAEKiBFGVN9C5QS6is0mH7LZN1dfgFLoF9hLdpeoC7nMLJJibvawAikaBcDBoVoe4m+TZDK2VuRYznk7fUzyx16VDtiNkuCRkothWg34iuQjBoWUra8CHJisXHdkno01fTXLIna8cbXJjNq3luQzfJZ9SGPitqRinGlFRT1a1fV6shGrXXJJ1H0SxEgkOp5iMCZPiBAFsY3LdMl3sFF5XFlM1xmki5pc2L6zsFsHdKCbzJdk3SACsAZSE3wMwpOAAMGgWGYABXEHq7jXBKQjVVGkVSXIdspoxak1bLJqy1b1yMs8ftUHcZRXxEY/G7ysrcO1k2zGvSp76pPd/E7OTiue4s2fPds+mEX96aS7ZK78DHV9SN8MJlPK3p6nHbfirpHnMVtFy6dTyOL9LHm6cLrhKTav0ha777GDj9p1a2U5trXdWUe+K17zTHgt9jL+Tx4dY9vYYv0iowydRNrVR9ryIeY9HdmKpPea3oQtlwlJ6J24K1yGnjhj1raMby8k8pfGP0zYiQrYbksBcSWFcgp3ALLWWXEW5XhL+rjneyG3TYjBc7AjGXb4DLDS5PwYEr3mRl32OXusP2OXu+QDccwGdX2CfJeI0dmy5pfENDyjkAd38LfvLwGWyvzfD9Q0PKM5ksaf8Ljzl8PoN/DodviPRecZLEmbX2CHu/FltHDxWkUmGh8kZeD2W5Zyyj8X9DYo0VFWikun1ObFY6FKnvzdlolxlJ6RiuLZ5fE7aqV6qg24Re89yLsrJZKclnJvV6JaZ6huYzZayzb+2dtRpwqRpy3qyhJxhFb7UrO28l93vsflSri1f2VClzirXvx3m87n6Tp01BWikktEkkl0SFkzL5tfSvi39vg3or6J1MfOW5JQpwtv1WnKKb0jFJrelbO18uOp9Q2N/h7g8PZ+r9bJWe/V9p3XFR+6u5HpWyJGeXJcv8aY8cx/1gbZ2HOrVUo7qjuxis7KKXBJLyIbcwmW28zsmo17AuFgubOYbDU4NuyRKVPedjtp0tzJZt/u5WOO026ZGCnZyi7ezKSfPXLrxN3CUkop8Wr368jye0cQ6WIk9c3daXWr8zRwW1Zbt6ThOPuTunG/BSWnRpmmNPPG2bj0dwmLHa9Z/wBKkv8AdnL/AMIK2lW/+S6Rm/8A0i9svCtkhiTx1bhOC/2r/FzK54ys9Ku70px+dw2PCt4h56M6t869R/8AGl8IgvJ61Kn/ACSXkw2fhXo7EatrkeWng4vVzfWpN+bKP4HQf9GD53V/MWz8Hp6m0aUfvVaa61IL5nDP0qwidvtNK/ZNPyMqOy6MdKVNdIRLVh4rSKXcg2fhF1T02wi/q3tyhN/LM5J/4i4dRbhCrNrSO5u7z6vRfuw7wsX+FeCKa8IRT0XwDapxx5bFbZq16vrKlrpNQSXswi82o352V3q7I0PR+n6yvm9IyfkvmcWMqpye748zU9E4/wAyb5Q82iL21v8AXHpoSlmLc1MTC8WteXUzZU2tcmc+eFxGOWyEcguIrRmsrIBhANgDCjowaW9mvoupvJvphbpdRhFRTSu3bx5F0I211erFWbvyyXzHR0SMLXlfSSn/ADX0XkjzXrpU570XZ+fU9n6WUM4P8rXg/wBTx2LhxM71XVhd4x6DZu3oTspPdl26PozXcuX77z55NF+F2tVp/dm7cnmvAqCx724ljy1P0onxiu3gaNH0jjLs7H9Rp02WC5nLbUXll4lsdpxfZ3xa+DEenVbkBtlP26PPy+pVPa9NfiXmMada7SuVbsMzEbdj+G5m19pTlxyBUxa2L2oo8c+S+pjYnGyn2LkUMAKk0Vo2vRmVpz/yxXxf0MZm56N2tVWWapec8yU5/i341OZzYuk5aWyv39GLh6+9FPTn2Pj8bl0pZJ93c9B2bmmEuu3DFgYtSDg83e92nbPvA5HJZrp0TtN0gs5WRCVNk7sNL2NLWv39pns0lUvC7TXYdWHtzZngskWU1mhWGDzXWxsyZnpRG6j2b3xseMxUMme129TV0/eTXfG1vM8niqepnl7dHH+LFmipo6aiKHEIsoENYhYWxqslxIjIAsQRUMgMwULcKYGjZABEZWd2xsTu1Gvej5P9Thkw4GX86HX4BEZ+q9Bs6vdS/wA9T/szQjLJ9H8MzG2VW3ob3vtz/udzShP5jrminaMclNPSya4WfFdpzwqX7A7UhekpXa3bO3B8Myqg8jl5Z/Z08d6Xb5CuciGTR6BmhCrvwva1/wB3XYZ8ll+p14DE76cbW3Ulfh2d+R1YXvTlznW3ZcSreztrquqzDB5BZsyc227SpRnyzX+qyt5eB5TEZo9dSkrypT+7O+53/ej14o8ftKk6VRwl3PmuDJvbbjv0yq0TmlE66pzyQmqloFh2AoAMgBQGZBTFQQM1wpiBiBnuQCCIEkcFes3NQhq7q/K+r7kdGOxW7HLXyJsPAtXnLV6Lkvqyox5Mvp6DDKyS5WOtTyf71yOOmy6L08foJko22vYi03lJZcH1XYLRndHHtaT9as21ZO3JsvpSObk7row9OhMgsZBM9LenZzwx7ot+zvKTWV7O+iOhs48bR3l04+RpbZ3GMm+q3ZZPrr2MYytl7XlVm6corKLblfXRad5oqVnZ9zOjHKWbjC42XVJi6CnGz6p8U1o0Z+JisQvVVsqizjL3+2PbzRqSM/G4dTVn+qfNPgMR43aOClRlaWfJ2tfquZxymeoxUppWqL1sPe/Gl28zCxOzot3pST5x4q/74g2mf7cMmAE4tZPJ9osWPSz3JcAAUa4UxUPGAGg0UM7LXIDxMVpmxDaxR55HNicVZez4hVOU3+/I66WA3fvWd8nktMsn4DZ5Zs/A4Df9qWmq7TXQbESBkugw4iVqcne2Tz7eFiQjb6mRjJ703Ztq+Wbt3Izyy1FYzZMPdt38TRpo5qMEjqiznbbWIArmQRvVsDQ7Ay2TNxFCUJb8HuyXH6nZsLazrOpGpu70d2yStdZ3fjYeosjHx+zvxRunwayYpbjelWTKdvTybjrmufFdSqo76Hm9ibbdOc1XlJqSjuyee643v3O/wNqGMpTlanNOVm7LPJc0b45zJjcbKFSJm4rZkJO9t2XNZM06kua+hS8yyYOJ2fP8s1+ZWfijPrbPl7jT5J3PUTiUTgPY9PMOhJXun2ZMRQfX/S/I9FUpnBiMRuhaqXKs5UpPh3bruXLDytpK/KyXzKam2JLSOXbL5K4i2075wX936EfJi2+LldNPBybzXLWXjoPWwqS17l7Px1Zy/wAb/I/7kMtsxeqku6/kHnj+0Xiz+45Z7SdNqK9nXK2R0UttL8SfVaeBn7VpxnnCWfR5mRRxdRO3q5ZdmXiZ5ZWXcdOHHhcdZTVexp7Spv8AEl2u68zqniIxybSvn1PKUq7aziyyOIfC+Xh4Mn5b9wsv48+q18ZVU5XWiVs+PEFKnkcVPHPRx719Dup1E9NP34Eb3UeNxXRkNFldiymBLdSCuoQA9jcViyb/AEDYtmSbElmh2hGTTceJwKktDI+xzpzU6bs1fh8GejSK6kELStsir6SVUvuR4Xte9uORpU9o0pq6ml1dmupzV8CnwM7E7N5WzKmdibjK26NeM03CW8k2r65oE4vs8TztPDzptuDlHnbiJiMRVk09+V4u6zyT6LUucqbxtbGVnH8LPO43E7/G3d8zvr7aqOO64xvzz8jzVR7vLyJzy36dHBMcfyXSo/mfekyOlLVbr8UcU9o21THhtWD/ABLvyMtV1+crptLil43K3VtrF+DaHVbs7yyGIQhtzPHx95Lq7eY1GtdHTKsnrbvImhEaFrDbg6StyDuciTsIoBV07rJjslkGy0tp4v3su3h3nXGXIzt0eEraPuKmTLLi/Tt3yHMqjIPyiPjye8sTdDcSUnw8TZzC4g3SCzkIxuI2ByA5C2elcytwuXgmhBxygjmqUEdkkVziJTOrYZO90ZWKw7p3aV07XyWVj0UoFVSknlbISpdXbybqKTzivBFVTBUpfepxa6GxtDYUWm4LdfYZ7oUo+z7W8ktZN3YOrHKZ9acP8Fo3vFSj2RnNLwTI9kQfGa7VN/M7JYSPCT78yqeDnfJx7218mLyv7O4SOaGxt15V6rXJuDX/AFudEMPbLev3WEqUatsoqXSSv8bAp15KynFx5Xtryusrh3U+ndTjZZsfIqhIiXaLR2rc+DFvLjFPoxWJZ8xaHktVTsa7x4SicrpvmGEVHVi0PJ3RXJkBSqKxBDb3jkBMhDpcANi3IQRlbE3iEJMYSI9WEgwp3ueQk+BCEmqZXJEIBk3Dgx2xVN3T3ZfB9UQgHLZ6ZFbZdSL0T7V9CmaktU13fQJA1tpOTIsalgyqXIQVi5ls1KY0mgEEu0FMEmEgEqqSdimpK67UQg4mrIVmQhBDb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43000"/>
            <a:ext cx="238125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AutoShape 4" descr="data:image/jpeg;base64,/9j/4AAQSkZJRgABAQAAAQABAAD/2wBDAAkGBwgHBgkIBwgKCgkLDRYPDQwMDRsUFRAWIB0iIiAdHx8kKDQsJCYxJx8fLT0tMTU3Ojo6Iys/RD84QzQ5Ojf/2wBDAQoKCg0MDRoPDxo3JR8lNzc3Nzc3Nzc3Nzc3Nzc3Nzc3Nzc3Nzc3Nzc3Nzc3Nzc3Nzc3Nzc3Nzc3Nzc3Nzc3Nzf/wAARCAC8AQsDASIAAhEBAxEB/8QAHAAAAQUBAQEAAAAAAAAAAAAAAAEDBAUGAgcI/8QAPBAAAQMDAwIFAQUHAQkBAAAAAQACAwQRIQUSMUFRBhMiYXGRBxQygaEVI0JSscHRMxYlNFNicuHw8ZL/xAAZAQEAAwEBAAAAAAAAAAAAAAAAAQIDBAX/xAAlEQACAgICAgEEAwAAAAAAAAAAAQIRAyESMQRBExQyM0IiUXH/2gAMAwEAAhEDEQA/APcA0BKhCAEIQgBCEIAQhCAEIQgBCEIAXE0scLC+V7WMHLnGwWX8S+NaTSi6npbVFUMEA+lvyV5vqutahq0pkrKhzh0YDZrfgKksiRvj8eU99I9Qr/GekUl2xyuqHjpELj6qhn8e1MlxTU0UY7vO4rCw/h7qXCDYcD+yxeSR2Q8bGlvZrIvFuqSAEvZntGFPpvFtWz/iIo5B7ekrK0zTtzcf3Ug/htgqvOX9l3gxv0bel8V0MthM2SE++QrJmq0bi3982zuHXwfzXmnCbqHSiM+WSD2urrM/ZjPxI1cT1xrmuALSCDwR1SryTw341m02qFLqDnBgOQ43BF+nuvV4Jo54mSxODmPALSOoW6dnDKLi6Y4hCFJUEIQgBCEIAQhCAEIQgBCEIAQkQgFQkQgFQkQgFQkQgFRdIomq18OmUMtXUHbFG3c5x4aO5QDtXV09HCZqqVkTB1cbLy/xV9ojqtz6LRnlsRw+YYJHssP4v8cVfiKukhpXOjpAbDcbuf8A4+AolHH5TGt5PX5Wc5UjfFjtlqXmRxc7kp6OIu5Bsm6Vl23cM3VnA2wHZczZ6UIi00FgLhWMUDRbCbjFgpcIuqmlHYZtHyuXtPRPkelNOzkXupJQ2R6fdcPB2EHjunrdlw+1ioFFBq2lNqWlzQNwF7k8pjQPH2q6BN91mvNBHgRSHgexWgfGDe4+FiPF9BtmbOwHf1PF1tjlTo5PJxpqz3bwp4po/ElN5lOdsrR64ychX918v+FfEU+h6rDUtJBY4XHAcOoK+ltNrYtRoYKynduimYHtPyuhM85qiUhIhSVFQkQgFQkQgFQkQgFQkQgFQhCAEIQgBCEIAQhCAReJfbxr9UyqptK/06bb5haDl57n2XtpXyp9qmqTan421F8oLRFKYmMP8LW4H9L/AJoSit0a73b7WscLV0bbuBKzmkQ+VTtLr7icrTUfF+y58jO7BHRbQNAA91YwNvaygU9nR91PpASSsGd0USbYF+LqbTN+iisGRhTorBjvlSgxxke691y9ob0F10121thfPbqhwFxfopI9jJBAvYWTLxuvf6KXIQeO2Qozm2PPKhlkNgHNx8Ku1KjZWQOjeB7XViSL8EJh5FyeihMiSs8o1qlloZ3Mc0WacG+bL3L7ENWFf4UdSuk3SUkpbYnIa7I/v9F5V4uYHkuBuOB7hWP2J6q/T/FjaW58msY6MjPIyD+h+q7IO0eRljTo+iUJEquYghCEAIQhACEIQAhCEAiEIQAhCEAIQhACEIQAvkHxxIZfGeruPLqyQ2HT1HC+vl8pfanRCh+0bV4mNs184lA/72hx/UlCUNae+8DPZaTTnhww7Pus1Qg+WOi0GntsN4z3XLM9HEXMA2j0/mp1LKAbX/8AKhQSXbzkKRAwPAO0ArI7I9Fq0ksa5qlQkva4XsMKHSlxjcHDNlIp3OaHA56KUS0SWP4CUA2JuoDJHGXYDZT4rvaDi3cJZDVDebXxcpt5vYBSJG2B/umHNLsgG39kZKGnE5NvyKjkAgiykS7ehUZzrC11AezC+KWO3SWB72/uuPsmnEXjvSw82Dpi3PctI/qr/wAR07ZKV7rC4byoH2N0P3rx3Tv2gtp2SSu/IWH6kLpxvR5fkRpn0cEIQtjkBCEIAQhCAEIQgBCEIAQlQgEQlQgEQlQgEQlQgEXzl9vVA6l8dRVhyyrp2OGOC30n+i+jHENaXG9gLr5r+0rxd/tbEwz6ayCWkkJgmjeSdhOWuB54BuOLe6hstGLfRSU5LWNt0CvNJma70/oqGmN2gdwnI6l8EocxuQc5XO1Z3wlRt2QXbub9Esc33eQNdhrsZ7qiotbe9ouAFY1FXBW0jmh22UDHysuLOlTXo0EE4BBPCclqBuZtIF8WWUh1cxMDJsG2VYRV7Jdh3glQ9G0aey6YT5zz1AUuCp2NANrDrdU8s2ypD2Pw5vF1H/aG5wacHjlLJaXsvX1W48LuapYxrQ4gF3Aus9X69SUEQ3SAu45WdqtekrZP3TybnhoVkmzGWSKdGtqdRj89kEfqkebYPC7L8W7dlnNMfGZGSB+51zchXUDnOBJwOAoaolTsY1j10MoHQFRfsdqTper11dLE6QeQYg0clxcDz+SnytEkLm9+QUuj05o9PcyBtnzSFxKvCfFGOTEpzVnsekajHqlG2pjaW5LXNJvtIU5ZrwDH5WivaSS7znEk9bgLSrqi7VnmZI8ZtIEJUKSgiEIQAhKhAIhKhAIhCEAIQhACEIQAhCEAL5b8YUf7P8Vavp5FmNqH7B2aTcfoQvpPU9aotOG2aUGU8RtNyf8AC8s17RtH13XqnVap8jXTWu1rgALAD+yyySSOnx096PL4sNbbouZ4g2MvLS7rYLcah4Dk8sz6PUtnjGfLebO/I8FZgQOb5sUrSC3BBGQVnyOjizPx1kjjdkDrX5SGr1An0QyjrcAq/pqRu+4A+ALk/ktBQeQxu0ta49R5dyp5ohYpS9mBfqtWxu2oY8i3JFlP0nU5XzsPqs3ho5K02rUcc5s2JjScAgAWVLQ0zqCudHLEJGMOT1bfg/Co5Jro0jCcX3o0nlT11MHAPjsMOJAP0WX1Y6xDI6Fri4HhwFjZb2lINNluLXGFyKGOdpbO0En1XHRZqVM6smPlHTPNo9F1KsiBcXl5PUmyuNJ8IVbLy1k12lpGxhIz3Wuj058JJhebduqlxsfYF7yfkFa/Izm+nSdme0jwrLBOJG1Lyz+QuPC0skIjiAZgAYT0Iktw23TaeEs5Ajseiybs2jCiuf8AhKlacSIw1zTdzbsd05KivPoJupenSNcIdx/Df+qeif2PSPBhB0e4HMhv9Ar5Z/wW4HSpGj+Gdw/QLQLth9qPIz/kkCEIVjIEIQgBCEIAQhCALouhCALouke5rGlz3BrQLkk2AWC8U+J6mqc6l0eo8iIYdO38TvjsPdBRtq2upqGPfVTNjB4B5PwOqzdd40ijuKSlMgH8Ujto+i86kbVNcZZdRkdbJMhJuu6J37UbtkkDYgeerlEpKKtmsMTk6NRUePKyYGOCNjHHrGLkfmVmNT8Q6tT3dJqFXd3QzH+ysHMgo2bWMbgc2WO8T1vmuweOy5/kcmdPwxgrOHarUOe9xe4vfySbmy7p9SdJMyMnA6d1QU9ex7thNpG4IKktEheJIvxKJJF4vZ69p1VD9wZueNwb0WA8SNj/AG3O+MC0gDj8rrSajU6m0EcL/noAofiKOWk1h8czg47GkEdrLOOzpnSWhyjihsQW5d17qcWiNoZC0DoLKmpJ7yi/RXUUgKhqjSDVEevgMFNHKc2dn2Cgzlj5BO2xcfQbdrJ7xJqTY6F0UYDpZMAe6paTfTT+U8Egi4z1UpFZvdGupJN1PsAJIanW1bYmbX4c7qo2luJbsYL45PRNapTOe2QAEvaCRtxYqKOhqkWtJUMlBDTkE5U5koaQXZ9wsboepWn8iYbZRj1dVqXHe0FrrBRdFdNEgytJJbgKPLILHrdMSTbDymw7cERSTXRxO8CJPUwc2lZIDuIyGj5UCtlGw26K5igayCBrhkMF+11atFIO5G9+z55fpExdz55v9AtQsx4BYW6NI7o6ocWnuAAP8rTLsh9qPJ8j8sv9FQkSqxiF0XQhAF0XQhAF0XQhABNhcrN+I/GOn6NeJrxPU/8ALYRj5WF8XfaUagOpdK9DDcb7+o/4Xn02pFxdI95LybkuP6qkp10aRhfZtdd8dajqLXRyStgg/wCXGOflZifX52gtjkJc79Fmq2vdJYNcf6p3RGtnro2ykljTuffr7LJt9myS6RdvbX1sAed5YO/VOUtVJThoaS1zCtZSvhdDZoaBawHsqPVqVglL47WPZZqXLs6ePDoc/a3nxESHNsrJ6xMXyG3CmF5je9pObqvqADIQ5WSopKfJFeyglrZWmDEgOCtppWmzxxMNZEWOAyTwVS6UDFO1zcAG69P0V8WpUfkzsa4EW7FZzt6NMTUdjXhyG9O6Qt27zYfCc8ReFYNbb50Mvk1bBtDjlrrdCrKOmbpsRbe8bcglcUle197O5JKzT46Ohx5q0eVajp9botcIK6Isdy1wNw4dwVPhqS2HeMkDg9V6NrOmU2u0Bp6i24ZjkAyx3defV2mVGm7oKlu1w4d0cO4WnKykLTozWrVbn1DJ3iwDhjsujqENVLGWuaSzlQ9amY4+WxZ4+cyTczcCDyFrGNmM83FnrGnVG2naQ8DgkBOanXtZK14aXOkNgwZJJXnFHrtXExsTm4B6GyuKbUZzUeZMCSBYC17X91VwaOheVGS0aHVtJLqZtZCNs0Y3G3UdVYaVUOmpRvF3WUOn1lpYGOyLAEXupWlRmDzIwcMdYfHRZtF+Sb0OyBxvnPVdSP2N4v8AC7c3B455KjzH1dcKUjOTItYR5ZLuOTdNO12pmYDbY3AAvmydkYah+w9f6JuqoxGwNYB2Vnozi5K2j0vwf4qibpdNFPGBAG2a9g/CPcLa09VBUsDoJmPB7FeKeHi+HTmBx4Js32uVd09TLHfa47bYaP8AK7UtHmyW2erXRdYXT9frKP0ud5sfZ+VoKHxHR1BDZrwvP8xx9UopRdApVw1wc0OaQQeCDdKoIO0JAUqAEIQgPkJlQSCb5Kaln3u2tJPsO6i+ZduOqc0+33gh+DbAWB0j92xM3PsX/wBFb6FQVD4XVAYbONwbdFV00PnajHA78JN3r0/TDTthETLWDbWCpJ0a4427M5FXSwENJIaDkdlNfWsqI7t/VR9dpxFI5zeCqTznxfhOPlRV7LOT6ZI1M7HCoaL2/GO4USbbNGJoiHC3RdS1Be2173GVSffH0FSS3Mbj6mK6M26NLpZDnhp+q9L8OthghYZDk9V5RR1kPpqICC2+R1C32la1DNRN3OaH2ss5qmdGNpo29WynqYDC4hzXC2CsRLTVdFrIogXGJ3qY/u3/ACptDqJbMA55dnkK9kdBUGnleBdrjY/ksckeSs3wz4y4+iRRR7IW7nXwmNb02l1OifBPi49Lxyw9wphcBCdgvjCrJaoOjIcbFpyFdUkRJNuzxOt06Wl1iainvvjcWk9/j5TLjTU0zonsJOLYWm8TvZVeJJXRSNBZtHe5sqfUqSpNRHPTwtncSA5nBd8LVOzH46i5IhmCje8OAka4ct2qwh1bT4niCSF9zZpJamHVFZFM3/cE4wRY7sn/APKYqNO1Ksr4XzUTaSN3qaDk479f6K1P2ykJu6S7L+SKORjZKdhA3Dryr7TCQ1tzuO2xz7qpfTGno49z7yDO0DlWGmTXZex4wLLKR1JcZE2RxHCiTvI5/wDq7keNxLj8BV9VMd1m/iOApijPIyZQkOkLrYHpCerLWA5P90zS2jY1oyeqC4yVsMIBdm5+ES5SohvjCyzpY2wwsjuLOsD2HdT42/u3XubZ5UF9zLY7gGnhTNzLxRt9QNy5vt/6V6B5o815a0ZseoTjXcXNv6Jp2yNwsevB6Iu29htJORuQgs6DVquheDDKSzqx2QVrtL16lrWhryIZf5XHB+CvP2cE2sebBONeAQQSPcKGg0epLoFYrR/EEtK0RTfvYh75HwtZR1kFZEJIHhw6jqPlUorRKQuQe6LoQfGTRbIHGFJit5wdjobpthtZxGMhctlDXbXOt2IWJ09Eyjm8vWc2G5tlpaTUJKeS6xVSS2SOVjvg9irymqzVwgjEjcEd1Eo2i0J06NNUVUdfA5pNiQs7HNulfSzWEzfwno8Lnz5Y3XdhQdRk8wiRps4dQqpUWk7JbyWkhV1bAZSS3Niu49RbMNs52yfzdHKZSmPzQHi4PVS9bK6ZWUlNWRSB8MT3Dq0DBCt6WodvLRvjIOWnBC1+lPpo4g9rWnHJVNqwirK9romBoGCR1UL+bovJLGrJNFqjaYW35I7p+TxVIKyCJjjsaLk+6zuoMMf+nYH3WfdVPi1Dc8lwtYi6mWBtEY/JUZI+gtN1SOr0tr2kbwO6xfjHXjpz5IoTeeQDaOdvuqDRPFtPp0B3ybxtPpHP0WbrdQl1KsfVSO3Ok6XtjsFSGNvs3zZ474vscZVucXSl5MgO7cepWp0aaKspxvJaXWs4ctd/hY+WQsBaGBotgDJTun6m+ja5zTbGWnqryiVwZ+L2ejOkr6aMtYWPOLEjNzx8qphllk1P7zWEuMbSNpxYqnHizcB5rNxZkEFLJrf3137iP1uNiev6KnFo6vmw9qrLWSofUSk39LccrqCo2uLo77DbKq7ysj2tvf8AiPZW7IYmU7i2XcfcDjkJRhLJbHHzkC5dcqIyTdNfk9FFqKrafLb+Ip2kx0JPsrdIzvkyxdU+TG4u6ZPsp+iMc5v3iVvqedwv0HQf+91QuH3qujphln45bfyjp+ZwthTAspyGgbnZ+AtcEP2Zl5E/1QjnbZA7d+Ltwu6J3m1Mkl3AD03zY2XMmAS5gNhf8IwutOBY3tuJOF0nMPucGvsSbA97pwPDyDa4B7JudxaQ5tiByOVy2ZofYXuc2IUAftlwDS2/QnH5IGQQbY6pI3Am+2zncXPVK227a4Zv3wgO2SNGCQD7lTKKumpJhJC8teOfcKFaxsc/ldJc3G21uOEog29L4mic1v3iJzXdS3P6K3iraeaNskczC13F3WXmm9+07bge67EpGC63sq8RR4XUgNANxY9FVveXSYOFYVnqZYG/RcUdKH5OD3WK0jWW2R3HbHhxLT0UzTtQjpngvBP/AFBJPR+m7D9OE1Fpz3uAOAe6WmRtM0TKikrGWjlbuPLTgqrqo3NeWkKTQ6cyORpcAetlbzQRz7Y7Autz1Coaq2tmNljdewHKl6eKtrgyIkt7OyFoZ9Jo4gDvcXHumqdjGSHyjcNNiffspTb0iKUXsfhjqWMa0yhpdyApFC1znPefwj0j37lNVkzYqfH4yL/4UmlAigYx1wR17rbHDijGc+TItaBYgtFvdZCrYTVPIHVa+qdvfcZ+Vm54zvkPOVdlCsjBuU7QSiKo9ViD0IvlKxli5Rjh5sqA1BgZOwHYC52DyP8A6m/2e1zG2ALibbWjhQ6HVP3Ijfh7Rg9z3KkGvfTNa4OJ7uPQrNpm8Jr2SYtBge8EvN+rVYMpYKJ2xsdn9CqyLVmNd6Xje7m3ROwV5qJRGRfc+24noLKlSZ0fJjS0aKkpgYmSBu5+4gkHKiaxUsoW7YnXkeMWPI7pWalT0UXmSy7hISA1ptew5+qoJpnVtS6UgkuOB2CVRRz5PRKpA6R/mPuSc3Vr5hhYXEengqNTQmJgJub9ArKkpDLK2SUEublsYOG+591Ci5Ms5qESZoFG6IGSdv7yZ13f9I6NWlsBcE49lCpo/KZbdk83T13DgXubXJ4XYlSo427diSizXWNgegKejaxrBZ/GbHr/AJUdxbf0vNwOOQUsbybEtaOvKkEt5vb04I72umXbd1w47uA0WJC6Y5hHqI9s8JvBddmB8oQdgks9RuL2zynIvLaRk3I5PBUcMyHOaD7cp+N1rm23uBZAPtc023NyboafQQ49e1kjT6Wkn6DKQi9y3Lu4G1AANwCBcfRIbdWX9yV3tGLXOM5suXNFz6L/AJoDxB0bnuFiQDi46qXTxGNuGu+U1S+m4HCnxgDgBcjN0MBm44Zb3U6GPYPnlIGNOUrnFg9ICqWJDA1rbpn76yBzpHvAFrDKgavUywUu6N1nPdtJ62ss6973kb3E/JV4xszlko0Lq+TUJiymu1g/HKeg9lPptkcYawWa3kqtiaKaBjIhYG1yeTdO1r3MoDsNt1wVqkkZOTfZ3BUffdRaLl0Qdu+bcfqr85ADgCOQFnvDrQJnkYs0AK+m79QroqRDZ5eWjgKokYS5wyf7K3izv91XuAdI4EISVUse0ni3wq53+qbd1dzsFyOnyqSTEzvlVZAo9LsYUprjIwAm+3oUwQPT8hTGRNAuL/VAMfdhe7HlpB4cE9FT1ANo6kM9+yeGNp74U+JrbC7Qb9wlEkODTXvkLpKsPt7E3+qvqKihZiJksrhybWH1XVI4NI2xxjNr7Vd07i6Bzzg9hwnBMlSaGaWhnfzaJvtkq4o4GQN/dDjlw7qvpJHSWLuAbbRwreI7mMuBYi9ldKhZLhw25B9uMppzw4Z3AdrIaMf+E0y5u4uN1IOnH1XFtp4AAJSsmF7BoJGLhMXuQLDNxwlGCLfKAlskwbkY6G1r/mkbJGXgkfJsmHSOEgA6uAPvlLE4ySt3dygHn5vscQbfxYsu7teA3aAeMXyuWevB6JqQ7C/aANpwgJcd2OO0mx5TguWXY7dfjPKi+YRC02F7XToOGusL3sgH8Xtf1ccXynh5QHqjz19Vv0TTmAOaQTctBJSMiDmglz7/APcgP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927225"/>
            <a:ext cx="5715000" cy="4029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data:image/jpeg;base64,/9j/4AAQSkZJRgABAQAAAQABAAD/2wBDAAkGBwgHBgkIBwgKCgkLDRYPDQwMDRsUFRAWIB0iIiAdHx8kKDQsJCYxJx8fLT0tMTU3Ojo6Iys/RD84QzQ5Ojf/2wBDAQoKCg0MDRoPDxo3JR8lNzc3Nzc3Nzc3Nzc3Nzc3Nzc3Nzc3Nzc3Nzc3Nzc3Nzc3Nzc3Nzc3Nzc3Nzc3Nzc3Nzf/wAARCAC8AQsDASIAAhEBAxEB/8QAHAAAAQUBAQEAAAAAAAAAAAAAAAEDBAUGAgcI/8QAPBAAAQMDAwIFAQUHAQkBAAAAAQACAwQRIQUSMUFRBhMiYXGRBxQygaEVI0JSscHRMxYlNFNicuHw8ZL/xAAZAQEAAwEBAAAAAAAAAAAAAAAAAQIDBAX/xAAlEQACAgICAgEEAwAAAAAAAAAAAQIRAyESMQRBExQyM0IiUXH/2gAMAwEAAhEDEQA/APcA0BKhCAEIQgBCEIAQhCAEIQgBCEIAXE0scLC+V7WMHLnGwWX8S+NaTSi6npbVFUMEA+lvyV5vqutahq0pkrKhzh0YDZrfgKksiRvj8eU99I9Qr/GekUl2xyuqHjpELj6qhn8e1MlxTU0UY7vO4rCw/h7qXCDYcD+yxeSR2Q8bGlvZrIvFuqSAEvZntGFPpvFtWz/iIo5B7ekrK0zTtzcf3Ug/htgqvOX9l3gxv0bel8V0MthM2SE++QrJmq0bi3982zuHXwfzXmnCbqHSiM+WSD2urrM/ZjPxI1cT1xrmuALSCDwR1SryTw341m02qFLqDnBgOQ43BF+nuvV4Jo54mSxODmPALSOoW6dnDKLi6Y4hCFJUEIQgBCEIAQhCAEIQgBCEIAQkQgFQkQgFQkQgFQkQgFRdIomq18OmUMtXUHbFG3c5x4aO5QDtXV09HCZqqVkTB1cbLy/xV9ojqtz6LRnlsRw+YYJHssP4v8cVfiKukhpXOjpAbDcbuf8A4+AolHH5TGt5PX5Wc5UjfFjtlqXmRxc7kp6OIu5Bsm6Vl23cM3VnA2wHZczZ6UIi00FgLhWMUDRbCbjFgpcIuqmlHYZtHyuXtPRPkelNOzkXupJQ2R6fdcPB2EHjunrdlw+1ioFFBq2lNqWlzQNwF7k8pjQPH2q6BN91mvNBHgRSHgexWgfGDe4+FiPF9BtmbOwHf1PF1tjlTo5PJxpqz3bwp4po/ElN5lOdsrR64ychX918v+FfEU+h6rDUtJBY4XHAcOoK+ltNrYtRoYKynduimYHtPyuhM85qiUhIhSVFQkQgFQkQgFQkQgFQkQgFQhCAEIQgBCEIAQhCAReJfbxr9UyqptK/06bb5haDl57n2XtpXyp9qmqTan421F8oLRFKYmMP8LW4H9L/AJoSit0a73b7WscLV0bbuBKzmkQ+VTtLr7icrTUfF+y58jO7BHRbQNAA91YwNvaygU9nR91PpASSsGd0USbYF+LqbTN+iisGRhTorBjvlSgxxke691y9ob0F10121thfPbqhwFxfopI9jJBAvYWTLxuvf6KXIQeO2Qozm2PPKhlkNgHNx8Ku1KjZWQOjeB7XViSL8EJh5FyeihMiSs8o1qlloZ3Mc0WacG+bL3L7ENWFf4UdSuk3SUkpbYnIa7I/v9F5V4uYHkuBuOB7hWP2J6q/T/FjaW58msY6MjPIyD+h+q7IO0eRljTo+iUJEquYghCEAIQhACEIQAhCEAiEIQAhCEAIQhACEIQAvkHxxIZfGeruPLqyQ2HT1HC+vl8pfanRCh+0bV4mNs184lA/72hx/UlCUNae+8DPZaTTnhww7Pus1Qg+WOi0GntsN4z3XLM9HEXMA2j0/mp1LKAbX/8AKhQSXbzkKRAwPAO0ArI7I9Fq0ksa5qlQkva4XsMKHSlxjcHDNlIp3OaHA56KUS0SWP4CUA2JuoDJHGXYDZT4rvaDi3cJZDVDebXxcpt5vYBSJG2B/umHNLsgG39kZKGnE5NvyKjkAgiykS7ehUZzrC11AezC+KWO3SWB72/uuPsmnEXjvSw82Dpi3PctI/qr/wAR07ZKV7rC4byoH2N0P3rx3Tv2gtp2SSu/IWH6kLpxvR5fkRpn0cEIQtjkBCEIAQhCAEIQgBCEIAQlQgEQlQgEQlQgEQlQgEXzl9vVA6l8dRVhyyrp2OGOC30n+i+jHENaXG9gLr5r+0rxd/tbEwz6ayCWkkJgmjeSdhOWuB54BuOLe6hstGLfRSU5LWNt0CvNJma70/oqGmN2gdwnI6l8EocxuQc5XO1Z3wlRt2QXbub9Esc33eQNdhrsZ7qiotbe9ouAFY1FXBW0jmh22UDHysuLOlTXo0EE4BBPCclqBuZtIF8WWUh1cxMDJsG2VYRV7Jdh3glQ9G0aey6YT5zz1AUuCp2NANrDrdU8s2ypD2Pw5vF1H/aG5wacHjlLJaXsvX1W48LuapYxrQ4gF3Aus9X69SUEQ3SAu45WdqtekrZP3TybnhoVkmzGWSKdGtqdRj89kEfqkebYPC7L8W7dlnNMfGZGSB+51zchXUDnOBJwOAoaolTsY1j10MoHQFRfsdqTper11dLE6QeQYg0clxcDz+SnytEkLm9+QUuj05o9PcyBtnzSFxKvCfFGOTEpzVnsekajHqlG2pjaW5LXNJvtIU5ZrwDH5WivaSS7znEk9bgLSrqi7VnmZI8ZtIEJUKSgiEIQAhKhAIhKhAIhCEAIQhACEIQAhCEAL5b8YUf7P8Vavp5FmNqH7B2aTcfoQvpPU9aotOG2aUGU8RtNyf8AC8s17RtH13XqnVap8jXTWu1rgALAD+yyySSOnx096PL4sNbbouZ4g2MvLS7rYLcah4Dk8sz6PUtnjGfLebO/I8FZgQOb5sUrSC3BBGQVnyOjizPx1kjjdkDrX5SGr1An0QyjrcAq/pqRu+4A+ALk/ktBQeQxu0ta49R5dyp5ohYpS9mBfqtWxu2oY8i3JFlP0nU5XzsPqs3ho5K02rUcc5s2JjScAgAWVLQ0zqCudHLEJGMOT1bfg/Co5Jro0jCcX3o0nlT11MHAPjsMOJAP0WX1Y6xDI6Fri4HhwFjZb2lINNluLXGFyKGOdpbO0En1XHRZqVM6smPlHTPNo9F1KsiBcXl5PUmyuNJ8IVbLy1k12lpGxhIz3Wuj058JJhebduqlxsfYF7yfkFa/Izm+nSdme0jwrLBOJG1Lyz+QuPC0skIjiAZgAYT0Iktw23TaeEs5Ajseiybs2jCiuf8AhKlacSIw1zTdzbsd05KivPoJupenSNcIdx/Df+qeif2PSPBhB0e4HMhv9Ar5Z/wW4HSpGj+Gdw/QLQLth9qPIz/kkCEIVjIEIQgBCEIAQhCALouhCALouke5rGlz3BrQLkk2AWC8U+J6mqc6l0eo8iIYdO38TvjsPdBRtq2upqGPfVTNjB4B5PwOqzdd40ijuKSlMgH8Ujto+i86kbVNcZZdRkdbJMhJuu6J37UbtkkDYgeerlEpKKtmsMTk6NRUePKyYGOCNjHHrGLkfmVmNT8Q6tT3dJqFXd3QzH+ysHMgo2bWMbgc2WO8T1vmuweOy5/kcmdPwxgrOHarUOe9xe4vfySbmy7p9SdJMyMnA6d1QU9ex7thNpG4IKktEheJIvxKJJF4vZ69p1VD9wZueNwb0WA8SNj/AG3O+MC0gDj8rrSajU6m0EcL/noAofiKOWk1h8czg47GkEdrLOOzpnSWhyjihsQW5d17qcWiNoZC0DoLKmpJ7yi/RXUUgKhqjSDVEevgMFNHKc2dn2Cgzlj5BO2xcfQbdrJ7xJqTY6F0UYDpZMAe6paTfTT+U8Egi4z1UpFZvdGupJN1PsAJIanW1bYmbX4c7qo2luJbsYL45PRNapTOe2QAEvaCRtxYqKOhqkWtJUMlBDTkE5U5koaQXZ9wsboepWn8iYbZRj1dVqXHe0FrrBRdFdNEgytJJbgKPLILHrdMSTbDymw7cERSTXRxO8CJPUwc2lZIDuIyGj5UCtlGw26K5igayCBrhkMF+11atFIO5G9+z55fpExdz55v9AtQsx4BYW6NI7o6ocWnuAAP8rTLsh9qPJ8j8sv9FQkSqxiF0XQhAF0XQhAF0XQhABNhcrN+I/GOn6NeJrxPU/8ALYRj5WF8XfaUagOpdK9DDcb7+o/4Xn02pFxdI95LybkuP6qkp10aRhfZtdd8dajqLXRyStgg/wCXGOflZifX52gtjkJc79Fmq2vdJYNcf6p3RGtnro2ykljTuffr7LJt9myS6RdvbX1sAed5YO/VOUtVJThoaS1zCtZSvhdDZoaBawHsqPVqVglL47WPZZqXLs6ePDoc/a3nxESHNsrJ6xMXyG3CmF5je9pObqvqADIQ5WSopKfJFeyglrZWmDEgOCtppWmzxxMNZEWOAyTwVS6UDFO1zcAG69P0V8WpUfkzsa4EW7FZzt6NMTUdjXhyG9O6Qt27zYfCc8ReFYNbb50Mvk1bBtDjlrrdCrKOmbpsRbe8bcglcUle197O5JKzT46Ohx5q0eVajp9botcIK6Isdy1wNw4dwVPhqS2HeMkDg9V6NrOmU2u0Bp6i24ZjkAyx3defV2mVGm7oKlu1w4d0cO4WnKykLTozWrVbn1DJ3iwDhjsujqENVLGWuaSzlQ9amY4+WxZ4+cyTczcCDyFrGNmM83FnrGnVG2naQ8DgkBOanXtZK14aXOkNgwZJJXnFHrtXExsTm4B6GyuKbUZzUeZMCSBYC17X91VwaOheVGS0aHVtJLqZtZCNs0Y3G3UdVYaVUOmpRvF3WUOn1lpYGOyLAEXupWlRmDzIwcMdYfHRZtF+Sb0OyBxvnPVdSP2N4v8AC7c3B455KjzH1dcKUjOTItYR5ZLuOTdNO12pmYDbY3AAvmydkYah+w9f6JuqoxGwNYB2Vnozi5K2j0vwf4qibpdNFPGBAG2a9g/CPcLa09VBUsDoJmPB7FeKeHi+HTmBx4Js32uVd09TLHfa47bYaP8AK7UtHmyW2erXRdYXT9frKP0ud5sfZ+VoKHxHR1BDZrwvP8xx9UopRdApVw1wc0OaQQeCDdKoIO0JAUqAEIQgPkJlQSCb5Kaln3u2tJPsO6i+ZduOqc0+33gh+DbAWB0j92xM3PsX/wBFb6FQVD4XVAYbONwbdFV00PnajHA78JN3r0/TDTthETLWDbWCpJ0a4427M5FXSwENJIaDkdlNfWsqI7t/VR9dpxFI5zeCqTznxfhOPlRV7LOT6ZI1M7HCoaL2/GO4USbbNGJoiHC3RdS1Be2173GVSffH0FSS3Mbj6mK6M26NLpZDnhp+q9L8OthghYZDk9V5RR1kPpqICC2+R1C32la1DNRN3OaH2ss5qmdGNpo29WynqYDC4hzXC2CsRLTVdFrIogXGJ3qY/u3/ACptDqJbMA55dnkK9kdBUGnleBdrjY/ksckeSs3wz4y4+iRRR7IW7nXwmNb02l1OifBPi49Lxyw9wphcBCdgvjCrJaoOjIcbFpyFdUkRJNuzxOt06Wl1iainvvjcWk9/j5TLjTU0zonsJOLYWm8TvZVeJJXRSNBZtHe5sqfUqSpNRHPTwtncSA5nBd8LVOzH46i5IhmCje8OAka4ct2qwh1bT4niCSF9zZpJamHVFZFM3/cE4wRY7sn/APKYqNO1Ksr4XzUTaSN3qaDk479f6K1P2ykJu6S7L+SKORjZKdhA3Dryr7TCQ1tzuO2xz7qpfTGno49z7yDO0DlWGmTXZex4wLLKR1JcZE2RxHCiTvI5/wDq7keNxLj8BV9VMd1m/iOApijPIyZQkOkLrYHpCerLWA5P90zS2jY1oyeqC4yVsMIBdm5+ES5SohvjCyzpY2wwsjuLOsD2HdT42/u3XubZ5UF9zLY7gGnhTNzLxRt9QNy5vt/6V6B5o815a0ZseoTjXcXNv6Jp2yNwsevB6Iu29htJORuQgs6DVquheDDKSzqx2QVrtL16lrWhryIZf5XHB+CvP2cE2sebBONeAQQSPcKGg0epLoFYrR/EEtK0RTfvYh75HwtZR1kFZEJIHhw6jqPlUorRKQuQe6LoQfGTRbIHGFJit5wdjobpthtZxGMhctlDXbXOt2IWJ09Eyjm8vWc2G5tlpaTUJKeS6xVSS2SOVjvg9irymqzVwgjEjcEd1Eo2i0J06NNUVUdfA5pNiQs7HNulfSzWEzfwno8Lnz5Y3XdhQdRk8wiRps4dQqpUWk7JbyWkhV1bAZSS3Niu49RbMNs52yfzdHKZSmPzQHi4PVS9bK6ZWUlNWRSB8MT3Dq0DBCt6WodvLRvjIOWnBC1+lPpo4g9rWnHJVNqwirK9romBoGCR1UL+bovJLGrJNFqjaYW35I7p+TxVIKyCJjjsaLk+6zuoMMf+nYH3WfdVPi1Dc8lwtYi6mWBtEY/JUZI+gtN1SOr0tr2kbwO6xfjHXjpz5IoTeeQDaOdvuqDRPFtPp0B3ybxtPpHP0WbrdQl1KsfVSO3Ok6XtjsFSGNvs3zZ474vscZVucXSl5MgO7cepWp0aaKspxvJaXWs4ctd/hY+WQsBaGBotgDJTun6m+ja5zTbGWnqryiVwZ+L2ejOkr6aMtYWPOLEjNzx8qphllk1P7zWEuMbSNpxYqnHizcB5rNxZkEFLJrf3137iP1uNiev6KnFo6vmw9qrLWSofUSk39LccrqCo2uLo77DbKq7ysj2tvf8AiPZW7IYmU7i2XcfcDjkJRhLJbHHzkC5dcqIyTdNfk9FFqKrafLb+Ip2kx0JPsrdIzvkyxdU+TG4u6ZPsp+iMc5v3iVvqedwv0HQf+91QuH3qujphln45bfyjp+ZwthTAspyGgbnZ+AtcEP2Zl5E/1QjnbZA7d+Ltwu6J3m1Mkl3AD03zY2XMmAS5gNhf8IwutOBY3tuJOF0nMPucGvsSbA97pwPDyDa4B7JudxaQ5tiByOVy2ZofYXuc2IUAftlwDS2/QnH5IGQQbY6pI3Am+2zncXPVK227a4Zv3wgO2SNGCQD7lTKKumpJhJC8teOfcKFaxsc/ldJc3G21uOEog29L4mic1v3iJzXdS3P6K3iraeaNskczC13F3WXmm9+07bge67EpGC63sq8RR4XUgNANxY9FVveXSYOFYVnqZYG/RcUdKH5OD3WK0jWW2R3HbHhxLT0UzTtQjpngvBP/AFBJPR+m7D9OE1Fpz3uAOAe6WmRtM0TKikrGWjlbuPLTgqrqo3NeWkKTQ6cyORpcAetlbzQRz7Y7Autz1Coaq2tmNljdewHKl6eKtrgyIkt7OyFoZ9Jo4gDvcXHumqdjGSHyjcNNiffspTb0iKUXsfhjqWMa0yhpdyApFC1znPefwj0j37lNVkzYqfH4yL/4UmlAigYx1wR17rbHDijGc+TItaBYgtFvdZCrYTVPIHVa+qdvfcZ+Vm54zvkPOVdlCsjBuU7QSiKo9ViD0IvlKxli5Rjh5sqA1BgZOwHYC52DyP8A6m/2e1zG2ALibbWjhQ6HVP3Ijfh7Rg9z3KkGvfTNa4OJ7uPQrNpm8Jr2SYtBge8EvN+rVYMpYKJ2xsdn9CqyLVmNd6Xje7m3ROwV5qJRGRfc+24noLKlSZ0fJjS0aKkpgYmSBu5+4gkHKiaxUsoW7YnXkeMWPI7pWalT0UXmSy7hISA1ptew5+qoJpnVtS6UgkuOB2CVRRz5PRKpA6R/mPuSc3Vr5hhYXEengqNTQmJgJub9ArKkpDLK2SUEublsYOG+591Ci5Ms5qESZoFG6IGSdv7yZ13f9I6NWlsBcE49lCpo/KZbdk83T13DgXubXJ4XYlSo427diSizXWNgegKejaxrBZ/GbHr/AJUdxbf0vNwOOQUsbybEtaOvKkEt5vb04I72umXbd1w47uA0WJC6Y5hHqI9s8JvBddmB8oQdgks9RuL2zynIvLaRk3I5PBUcMyHOaD7cp+N1rm23uBZAPtc023NyboafQQ49e1kjT6Wkn6DKQi9y3Lu4G1AANwCBcfRIbdWX9yV3tGLXOM5suXNFz6L/AJoDxB0bnuFiQDi46qXTxGNuGu+U1S+m4HCnxgDgBcjN0MBm44Zb3U6GPYPnlIGNOUrnFg9ICqWJDA1rbpn76yBzpHvAFrDKgavUywUu6N1nPdtJ62ss6973kb3E/JV4xszlko0Lq+TUJiymu1g/HKeg9lPptkcYawWa3kqtiaKaBjIhYG1yeTdO1r3MoDsNt1wVqkkZOTfZ3BUffdRaLl0Qdu+bcfqr85ADgCOQFnvDrQJnkYs0AK+m79QroqRDZ5eWjgKokYS5wyf7K3izv91XuAdI4EISVUse0ni3wq53+qbd1dzsFyOnyqSTEzvlVZAo9LsYUprjIwAm+3oUwQPT8hTGRNAuL/VAMfdhe7HlpB4cE9FT1ANo6kM9+yeGNp74U+JrbC7Qb9wlEkODTXvkLpKsPt7E3+qvqKihZiJksrhybWH1XVI4NI2xxjNr7Vd07i6Bzzg9hwnBMlSaGaWhnfzaJvtkq4o4GQN/dDjlw7qvpJHSWLuAbbRwreI7mMuBYi9ldKhZLhw25B9uMppzw4Z3AdrIaMf+E0y5u4uN1IOnH1XFtp4AAJSsmF7BoJGLhMXuQLDNxwlGCLfKAlskwbkY6G1r/mkbJGXgkfJsmHSOEgA6uAPvlLE4ySt3dygHn5vscQbfxYsu7teA3aAeMXyuWevB6JqQ7C/aANpwgJcd2OO0mx5TguWXY7dfjPKi+YRC02F7XToOGusL3sgH8Xtf1ccXynh5QHqjz19Vv0TTmAOaQTctBJSMiDmglz7/APcgP//Z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6" name="Picture 8" descr="https://encrypted-tbn1.gstatic.com/images?q=tbn:ANd9GcQI9VCGTiBkEd9os_X5SMSTJK1ru63QW0XdYOZgpXfrV12gr39vHg"/>
          <p:cNvPicPr>
            <a:picLocks noChangeAspect="1" noChangeArrowheads="1"/>
          </p:cNvPicPr>
          <p:nvPr/>
        </p:nvPicPr>
        <p:blipFill>
          <a:blip r:embed="rId5" cstate="print"/>
          <a:srcRect l="8122" r="20506"/>
          <a:stretch>
            <a:fillRect/>
          </a:stretch>
        </p:blipFill>
        <p:spPr bwMode="auto">
          <a:xfrm>
            <a:off x="990601" y="2971800"/>
            <a:ext cx="3276600" cy="30565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8" name="Picture 10" descr="http://www.abc.net.au/radionational/image/4782648-3x4-460x61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838200"/>
            <a:ext cx="3543300" cy="47244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7696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Who were the </a:t>
            </a:r>
            <a:r>
              <a:rPr lang="en-US" sz="5400" b="1" dirty="0" smtClean="0"/>
              <a:t>harsh</a:t>
            </a:r>
            <a:r>
              <a:rPr lang="en-US" sz="2800" b="1" dirty="0" smtClean="0"/>
              <a:t> characters from these</a:t>
            </a:r>
          </a:p>
          <a:p>
            <a:r>
              <a:rPr lang="en-US" sz="2800" b="1" dirty="0" smtClean="0"/>
              <a:t>stories?  Why were they </a:t>
            </a:r>
            <a:r>
              <a:rPr lang="en-US" sz="5400" b="1" dirty="0" smtClean="0"/>
              <a:t>harsh?</a:t>
            </a:r>
          </a:p>
          <a:p>
            <a:endParaRPr lang="en-US" sz="2800" b="1" u="sng" dirty="0" smtClean="0"/>
          </a:p>
          <a:p>
            <a:pPr>
              <a:buFont typeface="Arial" pitchFamily="34" charset="0"/>
              <a:buChar char="•"/>
            </a:pPr>
            <a:r>
              <a:rPr lang="en-US" sz="2800" b="1" u="sng" dirty="0" smtClean="0"/>
              <a:t>The Tortoise and the Hare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u="sng" dirty="0" smtClean="0"/>
              <a:t>The Ugly Duckling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u="sng" dirty="0" smtClean="0"/>
              <a:t>The Wizard of Oz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54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rodImage" descr="The Tortoise and the Hare: An Aesop Fable (Reading Rainbow Books)"/>
          <p:cNvPicPr/>
          <p:nvPr/>
        </p:nvPicPr>
        <p:blipFill>
          <a:blip r:embed="rId3" cstate="print"/>
          <a:srcRect l="6000" r="6667"/>
          <a:stretch>
            <a:fillRect/>
          </a:stretch>
        </p:blipFill>
        <p:spPr bwMode="auto">
          <a:xfrm rot="795048">
            <a:off x="6268231" y="2031011"/>
            <a:ext cx="2043748" cy="2405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rc_mi" descr="http://creativemadnessmama.com/wp-content/uploads/2012/02/the-ugly-duckling-about-more-than-looks-21302667.jpg"/>
          <p:cNvPicPr/>
          <p:nvPr/>
        </p:nvPicPr>
        <p:blipFill>
          <a:blip r:embed="rId4" cstate="print"/>
          <a:srcRect r="4903"/>
          <a:stretch>
            <a:fillRect/>
          </a:stretch>
        </p:blipFill>
        <p:spPr bwMode="auto">
          <a:xfrm>
            <a:off x="5029200" y="3657600"/>
            <a:ext cx="1919287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rg_hi" descr="http://t0.gstatic.com/images?q=tbn:ANd9GcT3cRJhTx-CQ2Zj7pLERjk-XQLXNqDsN9DcjMiPV1iz_TZX6wc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991247">
            <a:off x="3962895" y="3912031"/>
            <a:ext cx="1322941" cy="185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charming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charming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0" y="19050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Friendly and likeable</a:t>
            </a:r>
            <a:endParaRPr lang="en-US" sz="3200" dirty="0"/>
          </a:p>
        </p:txBody>
      </p:sp>
      <p:pic>
        <p:nvPicPr>
          <p:cNvPr id="3" name="Picture 2" descr="http://images5.fanpop.com/image/photos/28500000/Cinderella-and-Charming-cinderella-and-prince-charming-28505789-800-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667000"/>
            <a:ext cx="4600575" cy="344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Down Arrow 10"/>
          <p:cNvSpPr/>
          <p:nvPr/>
        </p:nvSpPr>
        <p:spPr>
          <a:xfrm rot="18788509">
            <a:off x="2985232" y="1478644"/>
            <a:ext cx="340282" cy="2102023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350</Words>
  <Application>Microsoft Office PowerPoint</Application>
  <PresentationFormat>On-screen Show (4:3)</PresentationFormat>
  <Paragraphs>72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78</cp:revision>
  <dcterms:created xsi:type="dcterms:W3CDTF">2013-09-20T22:58:17Z</dcterms:created>
  <dcterms:modified xsi:type="dcterms:W3CDTF">2013-12-18T19:46:00Z</dcterms:modified>
</cp:coreProperties>
</file>