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4" r:id="rId8"/>
    <p:sldId id="262" r:id="rId9"/>
    <p:sldId id="258" r:id="rId10"/>
    <p:sldId id="265" r:id="rId11"/>
    <p:sldId id="263" r:id="rId12"/>
    <p:sldId id="259" r:id="rId13"/>
    <p:sldId id="266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zSzfo9D6eF-7KM&amp;tbnid=0zW8Sfb9JES8xM:&amp;ved=0CAUQjRw&amp;url=http://traceymevents.ca/bridezillas-aint-nobody-got-time-for-that/&amp;ei=p2OnUvSPEYrukQevtoDQDA&amp;bvm=bv.57799294,d.eW0&amp;psig=AFQjCNFJ95DVpjnXAdOCZzLh68lpQ9myiA&amp;ust=138678799138795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hyperlink" Target="http://www.google.com/url?sa=i&amp;rct=j&amp;q=&amp;esrc=s&amp;frm=1&amp;source=images&amp;cd=&amp;cad=rja&amp;docid=C6m7k_hiEjtbYM&amp;tbnid=gk-4ajK6FUIc3M:&amp;ved=0CAUQjRw&amp;url=http://betteroffread.com/2012/02/27/a-little-advice/&amp;ei=42SnUqzwAcnfkgeKq4GACg&amp;bvm=bv.57799294,d.eW0&amp;psig=AFQjCNGBfXl5guqDU2y48zDUAj05csV65w&amp;ust=1386788320628794" TargetMode="Externa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/url?sa=i&amp;rct=j&amp;q=&amp;esrc=s&amp;frm=1&amp;source=images&amp;cd=&amp;cad=rja&amp;docid=PdgOlI9d-1lGSM&amp;tbnid=04KtHzx2jmvNgM:&amp;ved=0CAUQjRw&amp;url=http://community.brownpapertickets.com/wp/?p=16147&amp;ei=HVWnUoasB9HpkAeUk4GYCA&amp;bvm=bv.57799294,d.eW0&amp;psig=AFQjCNGu66KBhYpJyOmiwZwHRFAgeAo1Nw&amp;ust=138678434657067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mRE9kZMTYTVXpM&amp;tbnid=XGWeOChq34c0sM:&amp;ved=0CAUQjRw&amp;url=http://www.allposters.com/-sp/Back-Country-Skiiers-Trudge-Uphill-in-a-Straight-Line-Posters_i3253498_.htm&amp;ei=7GCnUs7sH8vOkQfzroCQDA&amp;bvm=bv.57799294,d.eW0&amp;psig=AFQjCNEMLJ7wAFDBiqI0ZLivqbVhfmzu1Q&amp;ust=1386787264725193" TargetMode="External"/><Relationship Id="rId3" Type="http://schemas.openxmlformats.org/officeDocument/2006/relationships/hyperlink" Target="http://www.google.com/url?sa=i&amp;rct=j&amp;q=&amp;esrc=s&amp;frm=1&amp;source=images&amp;cd=&amp;cad=rja&amp;docid=O817OL-_VdqrkM&amp;tbnid=-VXkmPvHn154VM:&amp;ved=0CAUQjRw&amp;url=http://iamachild.wordpress.com/2013/08/04/&amp;ei=4l6nUuPDKoaOkAeu54DgCQ&amp;bvm=bv.57799294,d.eW0&amp;psig=AFQjCNG8goIZrbVY5UNi8Wva4J7hp7muCg&amp;ust=1386786817899448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docid=ZlGavbtJJhhgvM&amp;tbnid=PcZrpidl0R2hGM:&amp;ved=0CAUQjRw&amp;url=http://tracypress.com/bookmark/18639164-Hundreds-of-kids-turn-out-for-Eagal-Lakes-mud-run&amp;ei=aVynUr6rFMj0kQfK1YH4Ag&amp;bvm=bv.57799294,d.eW0&amp;psig=AFQjCNFUH3lGMkyxeJ_iTxAfVNol5aO2qw&amp;ust=1386786105453602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m/url?sa=i&amp;rct=j&amp;q=&amp;esrc=s&amp;frm=1&amp;source=images&amp;cd=&amp;cad=rja&amp;docid=EJAqdsBtiFBz2M&amp;tbnid=q-pw396AN3IzxM:&amp;ved=0CAUQjRw&amp;url=http://www.flickr.com/photos/shrimphead/3247394921/&amp;ei=jWCnUurBLonskQeAh4GIDQ&amp;bvm=bv.57799294,d.eW0&amp;psig=AFQjCNEMLJ7wAFDBiqI0ZLivqbVhfmzu1Q&amp;ust=1386787264725193" TargetMode="Externa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5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0" name="Picture 6" descr="http://ecx.images-amazon.com/images/I/51EvDSSjhgL._SX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981200"/>
            <a:ext cx="3094584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9906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are </a:t>
            </a:r>
            <a:r>
              <a:rPr lang="en-US" sz="5400" b="1" dirty="0" smtClean="0"/>
              <a:t>trudging</a:t>
            </a:r>
            <a:r>
              <a:rPr lang="en-US" sz="2800" b="1" dirty="0" smtClean="0"/>
              <a:t> up a mountain.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4384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are </a:t>
            </a:r>
            <a:r>
              <a:rPr lang="en-US" sz="5400" b="1" dirty="0" smtClean="0"/>
              <a:t>trudging</a:t>
            </a:r>
            <a:r>
              <a:rPr lang="en-US" sz="2800" b="1" dirty="0" smtClean="0"/>
              <a:t> through super deep </a:t>
            </a:r>
            <a:r>
              <a:rPr lang="en-US" sz="2800" b="1" dirty="0" smtClean="0"/>
              <a:t>snow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3434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are carrying a heavy box and </a:t>
            </a:r>
            <a:r>
              <a:rPr lang="en-US" sz="5400" b="1" dirty="0" smtClean="0"/>
              <a:t>trudging</a:t>
            </a:r>
            <a:r>
              <a:rPr lang="en-US" sz="2800" b="1" dirty="0" smtClean="0"/>
              <a:t> up the steps.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advised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0"/>
            <a:ext cx="4876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advise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81400" y="17526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Talk over and give an opinion</a:t>
            </a:r>
            <a:endParaRPr lang="en-US" sz="3200" dirty="0"/>
          </a:p>
        </p:txBody>
      </p:sp>
      <p:pic>
        <p:nvPicPr>
          <p:cNvPr id="10242" name="Picture 2" descr="https://encrypted-tbn0.gstatic.com/images?q=tbn:ANd9GcRGIFkl0pFNwBqzG-81PkxaPobDH_JOyJ3oaqHQp-m03HM1kYS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45000"/>
          <a:stretch>
            <a:fillRect/>
          </a:stretch>
        </p:blipFill>
        <p:spPr bwMode="auto">
          <a:xfrm>
            <a:off x="457200" y="1828800"/>
            <a:ext cx="3048000" cy="403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4" name="Picture 4" descr="http://betteroffread.com/wp-content/uploads/2012/02/Vintage-advic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2590800"/>
            <a:ext cx="4286250" cy="29813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762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would you </a:t>
            </a:r>
            <a:r>
              <a:rPr lang="en-US" sz="5400" b="1" dirty="0" smtClean="0"/>
              <a:t>advise</a:t>
            </a:r>
            <a:r>
              <a:rPr lang="en-US" sz="2800" b="1" dirty="0" smtClean="0"/>
              <a:t> me to take if I was planning a trip to the water park?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3429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If I wanted to get a pet tiger, how would you </a:t>
            </a:r>
            <a:r>
              <a:rPr lang="en-US" sz="5400" b="1" dirty="0" smtClean="0"/>
              <a:t>advise</a:t>
            </a:r>
            <a:r>
              <a:rPr lang="en-US" sz="2800" b="1" dirty="0" smtClean="0"/>
              <a:t> me?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exchanged</a:t>
            </a:r>
          </a:p>
          <a:p>
            <a:pPr algn="ctr"/>
            <a:r>
              <a:rPr lang="en-US" sz="9600" b="1" dirty="0" smtClean="0"/>
              <a:t>trudged</a:t>
            </a:r>
          </a:p>
          <a:p>
            <a:pPr algn="ctr"/>
            <a:r>
              <a:rPr lang="en-US" sz="9600" b="1" dirty="0" smtClean="0"/>
              <a:t>advised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1910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exchanged</a:t>
            </a:r>
          </a:p>
          <a:p>
            <a:r>
              <a:rPr lang="en-US" sz="9600" b="1" dirty="0" smtClean="0"/>
              <a:t>trudged</a:t>
            </a:r>
          </a:p>
          <a:p>
            <a:r>
              <a:rPr lang="en-US" sz="9600" b="1" dirty="0" smtClean="0"/>
              <a:t>advised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5052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ecx.images-amazon.com/images/I/51EvDSSjhgL._SX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057400"/>
            <a:ext cx="3094584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exchanged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1981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trade something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4572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exchange</a:t>
            </a:r>
            <a:endParaRPr lang="en-US" sz="9600" b="1" dirty="0"/>
          </a:p>
        </p:txBody>
      </p:sp>
      <p:pic>
        <p:nvPicPr>
          <p:cNvPr id="22530" name="Picture 2" descr="http://cdgmexeug.com/wp-content/uploads/2013/03/GFX-exchange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133600"/>
            <a:ext cx="3200400" cy="2400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2" name="Picture 4" descr="http://community.brownpapertickets.com/wp/wp-content/uploads/2013/09/kids-eating-lunch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2895600"/>
            <a:ext cx="3924867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</a:t>
            </a:r>
            <a:r>
              <a:rPr lang="en-US" sz="5400" b="1" dirty="0" smtClean="0"/>
              <a:t>exchange</a:t>
            </a:r>
            <a:r>
              <a:rPr lang="en-US" sz="2800" b="1" dirty="0" smtClean="0"/>
              <a:t>.  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133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boys were playing with race cars.  After each race, they traded cars.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505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woman gave the store clerk some money in return for the food.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8768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toddlers were each playing with their own toys.  They did not share them.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trudged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3810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trudge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2133600"/>
            <a:ext cx="388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k</a:t>
            </a:r>
            <a:r>
              <a:rPr lang="en-US" sz="3200" b="1" dirty="0" smtClean="0"/>
              <a:t>e</a:t>
            </a:r>
            <a:r>
              <a:rPr lang="en-US" sz="3200" dirty="0" smtClean="0"/>
              <a:t>ep moving along</a:t>
            </a:r>
          </a:p>
          <a:p>
            <a:r>
              <a:rPr lang="en-US" sz="3200" dirty="0" smtClean="0"/>
              <a:t>with difficulty</a:t>
            </a:r>
            <a:endParaRPr lang="en-US" sz="3200" dirty="0"/>
          </a:p>
        </p:txBody>
      </p:sp>
      <p:sp>
        <p:nvSpPr>
          <p:cNvPr id="16390" name="AutoShape 6" descr="data:image/jpeg;base64,/9j/4AAQSkZJRgABAQAAAQABAAD/2wCEAAkGBxQTEhUUExQVFhUXGBQYGBgYGBgdGBcYFhQXFxcVGBcYHCggGBwlGxcVITEhJSkrLi4uFx8zODMsNygtLisBCgoKDg0OGhAQGywkHyQsLCwsLCwsLCwsLCwsLCwsLCwsLCwsLCwsLCwsLCwsLCwsLCwsLCwsLCwsLCwsLCw3LP/AABEIAMIBBAMBIgACEQEDEQH/xAAcAAAABwEBAAAAAAAAAAAAAAAAAgMEBQYHAQj/xAA+EAACAQIEAwcBBQYFBAMAAAABAhEAAwQSITEFQVEGEyJhcYGRoQcyQrHBFCMzUtHwYnKC4fEkkrLCFUOi/8QAGAEAAwEBAAAAAAAAAAAAAAAAAQIDBAD/xAAjEQACAgICAwEBAQEBAAAAAAAAAQIRAyESMRNBUSJhBBQy/9oADAMBAAIRAxEAPwCHsPqBqJke4q69nnVcxQklNTpEpqG0J2iDHlVf7QYfuMXeUCQxYjMB91yG8M7GREjzp/2fvDN3mXwG5kILgyCNRlgEx128QFG6mJVxocdosFkuNCwu46QRO3r+VUvGN4spgjkBOmsx/fWtRx+CzWXB1a0xXzKkyD8EfWs0xbi3eANtTDSQxMEc5KkHpWtu1ZKOiLt4W4A91QuRCqnUTLyBAmTopmprsxjf2fF2LjOpRpVwCZRSSpz8gfxbnSoHGOCxZV8KnxFZyidgT+GNhNHwzWwpktnlcmXLl1mc3M76R71Oxy0fatw4JfF4AEOoKnqU0b6ZPkVn7N3jQCwg5o5TFadxK5+08Itu2rYdyjHy0QT55WQms+uYVFuA22LABdSseIr4gACZjYGpZVoeJOcGxYK5mfxl/FaAMFVHhuZpg6yIq6dmMWe9IOzKR8nT9Kz/AIeoVkgHZBryjQ/U1cMHc/fACJUq2nWTp8xUYSp2UabTQlxPCG3eaDpOnoat3ZLFTbdCdQwI9GWP/Wm3azBaC4BpMex8QP1NM+zWIC3Fk7+E+WxH9K1PtMyIcYi1OMYsJXw+UwBr6T+VNftFtylsMDAdl+QD+Yp/ds/9ewO0gn3TSh27sZsHmGhV7Z+RlajH2c+zJsLjyLomVUIwnKGkssZSCYg6SeVWXs5dVmvM9xge6ZVgBsxKhApn7oywNOU1W2wcsxB0XU/X9aneCYdIJQkMsEgnQiRtWbLpmiCst+GQLaJ1mFiNvP6RU1buuEzzIVVBn+UqAfqRUDasuU8IZojRQSAv8xI2/vpVtxOFEoN5uAmNgEWYOmuqimwuhcq2Z/bSLkKZUNvrsDynyq52r0uIBHjkDoChHtuDVZwdnNf6y5Hw21WgfxV13ZtPISs/SqwrslKx/fxjKCdx0PzvNUPtLeZ70zqFQaaa5ddvMmrrxFPA2o1IXpGwOvqao2KvjvDoZLb9BMmmlVCq72THZ648qmGVbZZVV3PikiczidtJ08qkMXwlbKvdebrMRLndGO5C7ER7iaddnRaKTb+8oyseWus/ANHx5mV6sP8AxAH50IK2NJ6IThaF791lP8Jbagk+GWbMx+Bv6VaeM3QiG4WyqQNRtoDNQnZdO7RoYTde6wMSFCnIkgeSj5pj2k7Qi3hL1hpN1Qy6xqrj7484kUe3YV1RlPEOPM+KZmGtxs7DnBByjzjT4plhMFdxV5kRQWALlcwCrlBJJJ0A853pHGXwt0KFOZMo669Kk+HYdLxZVCZifFHLWfTl51myStl4RIPhnDrsHuk7xmnTJmhYgsV5RJM8oq7/AGfy94JdLOVhmk+Freyn0J+lMeGWb1iRbcrnzAsNCRGvi1IWNCOcCnlgXLUPaPi1UkDkdQNRtUVK2X40jbeI8SsJbJcrlA2MbRtHP0qjXu0yLIw1hUmfHlE+WnKqzw1MznvCzxMlpgnptoOkVcuzmHti2HyxJ8I0gCeRO/8AvV+E3ojzit9kVaXiF0Zu7uMORJC/A00oVbMVba4xKXWQDSOU/eYj3Yj2oV3gf9O/6P4iG+0vhRKDEoCckBo/ljQ/WDVF4SzF2e2SCkMYMEKSBI9yNq1zvhetNbYeB1KmBqSV89htWSWMEFMZlDo5Ugzm2Mt0gQOc6imyRpbJRlZp3Bb4uG2xP8W2bbf57W3uVNZ1214b3d8g7An4Jk+vKrp2MRihQjRXS6hOmxhh7jSle3/Ccyrciep5g6/pFVxyvQGqZkdm+qJcttnKuv3VIAZ1P7stO6ht6b4hfAvqNPfy8qem3bN0i6HyLMhSA0wYy5gRvB2pti8S7C2uRfCsaCIBMmTux1+lK0OmX37OVW9axWEM5Li5xH3pPhffzyEVSOKYY2GyyJIDciyhusaAxuOU1K9k+MLZxtq6gKWyyo4LTo4CMSf83i9hTjt5wbJjL0KTM3AACTlIzsdOQ8WvlXVaO9kVw3EMqlJlLkK22sGVBPQHXzq04S8BlhZMgH231qp8KxJzqdIB2IkGCDBq0YfFFnZoUZjmhBCiTMAcqyvTLR2i94y8t7CMwGURovTKw0n2qm4NcryNCP0NWjg9oXMI+UmRnmYgmJ0qE4jaNthABzKrA+TCtenFGSSakSl26GxttiRDi22npqPI6VJ9okDYO8InQn6g1W+GWi2ISNSIMjou9XDiVotZuAhtUca+h6UYgMmRZtAlPB3rKXygSSgPd5hqYCkx5+dPbXCmtXFFyBmXMokfdI0Jg6TUT3XiIMxJiTzjXTzj6VK2kAK3RbUBQqNBaHhZ1kyCQPwxWfL2aIdE8GKqmsC4QNG/leMpUevOrdbWL2VT4VtsTrzZ9J+tU2y6P3RVY8Qk5iQZYZQARyHzNW42WBuPmGoEdYUHX5JqmFWmJldNFX4RBvrGvi0qyW8Oe9A5oob3LH+pqr9m7Z75SCJBPPmVPKrYrMWcxrlE+UZt6pCPZJsa8SGazJmCbjGOgzN+cVSUhiQRqSIOun8wj+tXnjj5cKRAEhV+TrVSwi5vvDxTpAAWIgyAN9vg10zlTZcuCWQmHA0AOpJ6t1PWKaYl4Z3OgQXGjplBj8hT+0EJVTOwJI2/wyOkg/FNu0du3bw9wkGbngGX7xLcvFy6+U0U1EDTYp2awq28Nb6soY/Gg+PzNZ79q+IVXQAwzIJ6gMxg/T6Vo+EwVzu1khIVRl3bQAGTMT5a1j/2h64i4WbMVbL7LA0j3HzQdU2ht3sqWDhm8bhSVJUkE5iGACiPuzrqelWHhgslLdq1bc3Qzs5k+MgAqAB0hz8VA8GuIWm6rMJJhTGkEAg689duVS/Z24bROUsDtIMESDJnrqfmsM+zbjVqy3YbAmyLb3CrLlDhEKsSG1yNOgI03FMMviVVOUHXLudQd/Pb6UBYJKsogdTGpECafeK6AQAIy7CNhAJ9hrtNPhjtsGeTqhzwPBd40MQoB39OUdTt7zV4Uhf3Sr/CywTGgcTp1MggeoqL4BwNUXvT946zy1jXTTypwUY32edFCEjTVvGwJ/yqT8itUV7Mkn6H1xLa6MVnmWYiSSZIAO0yPau1SMbda47NBiYHoNqFdYNF6wjKrva2D/vE56/iUR56+hqo9teEqbqX1Ed6QrAfzry9TIPtVxu2YAyjxW2zof5lmGX4JHxUZ2strdwhEGRlcbx4dDt1QnbpQ70HohOzOMZLyowIDHLJnTyj4q44/BNcQoToR7g1n3CL5Z0cwoDczoOk9K1CzdDAHaQD8iaGOTWhpRT2YfjuGsLrKoJJJyiCWLbQAJMmoVpW04Ol3OQUZNQqg65ydNT92OQ12rQ/tCw5turCcpzMIA3/ABefQ1nOIwhJBkSTsP76U8+zojRmK+LfPoFGp8O0gbe9aF2vxIxGEweIBh7lmG6yAJH1bSqC13KZiWB06R/WtBw+EF3hDqrrcbDsryoOiuuYqMwH3czf9tKjmUbAsFEg6kgEQdomZ235etWGy+gIkRqfOdCPrVfwhVAwZM5ZQELFgU/FnAEZt4103qf4WkkjmSN9uX6fnWWXZeBd+xeMXvLqIItsJCsZKwYgtG8H4il+0mAYWbRAkpKkyIKySNTptUDwe0beKVMwYFisqZBkQIbnVs4jhma29vXUbcpGo39IrXiVxtGfK/0V7spfHfSR5Drr/wACr2uIJEFd9D771Quz2GuG8oCkhZnyFXZbpGxNNGOifLZlt26lq/d722l0QyLJMKQTDgjmBMHzpgt2GCmdYOvnp/fpT3tPhW7+4dhnMnlJkge4n4pJBmud4ZZ9QT100PtFZsy2aMb0TXDWDPa2ADWxoI2YE+/nWjXMFKmCYgj6VnJUB1hho1vUTG4JO3ttV4QGfCf7/vyqv+eLaexMzVorPZfCk3WYaZRJ9dqt5skqcsEkaxv0ptwfCJZUr1mSRv8ASpKzbTcN8GnX5JpWVjtpimFu2jDqT5wIFQ/Ze3nuAkQszvyEmPyp125vZsQBOiqB7nX9addlsJktXLpBEJAkCPEfvCg3oK7J/AYbVyeTBR5AKJ+paorir58XYsgBwqtcYHWDsDB6Q3zUq9rJbt55GaM7DkX18XQEmJ/5EF2Y/fYjEX1iATbSQJgQNT/omOU+dd2uw1ssOJxTIrMQdATAG59Os1597V4wO10almIIMxBB8WYRrOumm9bH234k9jDwTJcwPbXflrFYjjTnYl4k+PSPUA+Y6UmXURobkIcJwgVhzjc+W8RVg4fgkPiIO4MTtManzgUxwWAXvBGaAFgNE7anT10qxLhWKi3aWXZxz5DlEbzGs+1Yttm7SiWvj6omCykhr+a2Cf5ZEAT5ID8VA8HvBri2NWZomNjMRtsIj5o/aDClAmHiWAz3GHNyI+AP1qf7BcMXO11h4k8KHSDMz+dblHiqMTlydk6qm2pUjwiII5DzHrUPxTGOLU6FrxZo5hCdyeUgAVZeMWhkCT/EOXXYDdn9lBNUq9i/2i5cdZFtfCs7BF0Hz+tUcr6EqhTD3gqgGAd4oVH3VzEmQKFHigmiXHUkbrzBHLz/ADo1y0hTKSOfP+b15U0e0RyNEfCsRIBqnjX0kpP4ZjmaziGtk6BzA666e+xrVMAl0W115D4Oo/OqJxrs/efiFp8p7vQudYldvnStKtba6GB+VRUeLbQ92kiD7SYHv7JV/DE+IzAB3mOWg+KyLE8Na2TIyiYmNPQH0O1by9jMrKdcwI+RFZJ2lsBGyONpjeJ6/SmatBWmVy7lUPkVDmRl1EkZiDmXo2m/manvs7xih72GJZRfsuupkh1VjIGn4SdPKoPEOAsZAuTNLCZcFtJnQQNNK5wJyuKt3BujKwI5xqfpIqaWxpCuLxjBixYm5Hd6wB3WQJA57afrUhgHWAF011gncDXU+X50OK4ELjHDOLaq5ZXyFhE5kED/AAlfikuCodSx0meU75dJ33GnT0qGRforjeizcFsMr23IMAhuvhVtT6CD8VpoYg1lVi1ofFMn48P5VovBOJrdw9tiYOUAz1Xwn6g0+P4DJ9JTMBtoTvXHRd2FNxiFJgGT/e1dBzc596fi0T5Jmb9usNb/AGlw0iVtlNdNiGBEa+XvUfYVrduQywwjwspIV50YDX+gImKsH2hYFjeslBmzK4/7PF+RPxUHwXEshNxUDsmUjeAvPMI1kE+kTU8u9jQ+C1lfEus7ba/iiD51oP7MY+Pyqtdn+Ed6rPttlHTWdJq323cKBEgAVTDyiLlqQ1CuNvrSbPcjVZ9v6U9XFRoRStrEg+Qqzk/hJRX0o+L4Xcu3y7jKhJgcyNoGumnOp+xdyrlG2mnWOVTrWgeQoj4JDuvxSc4+xuEhle4ipRhcEggz5iNfpUJ2IxItYYArqzFj5SB81ZMbg0W25AH3H/8AE1BdnAi4BbjqDlV29cpO/wAUE4N9DVJIq/2kcTFy+ijLlQAeMeGWk+IbVmPf3CLQZvBbzhAQAQHOYk6bz16VIdseKOzOZ6z6mk+zWEZntkznJ06Tuv3oGvU1DM10imJPkWrgfDgwDNqxDADY5hprO2vvptVj7N4W0LjXIOWwpZzyLAHIB7Zj/wBtRWGYmSZBcklj5kzr5nnUniP3GCtIdHvlrjdQpMj/ANBSYYpy2WzypaGFgtiHd3mSSfroJ+K0XBcPVLaoBoo953J9aqnZnh+uY6ga+UjarJxLixtWy2WW0CjqzaKPn8q1K3tGVtLQ0vYQ4h7qy2VP3Yad2aC4+IU+pqC7R2LeDshFMsxk+SgyR6k/lVu4OFtWVRjJAlj1ZjLH3JNUjj+LN+7cCsTbJACxocsgHXadfk0yv2Ck+iKsXMwkwD06V2pzhHCVNvx3FQydDOvnpQrrK0XskbUicWNo0HOoHsvxI3sMi3JFxFWZ3ZTIR5O/3SJ8qdkacyZPx6etdjSkrI5G4uiRbGAESv5Vx8ah5EUwInzM0k7kafWrLFEnzZIlgdmqn9uuHTDDUmZjc+dTpvfHWm+Pw3epAGoOnvyo+OjlIycp4SCIaYB9NCMsemtTnZzhDX765gFVFElBGwgerETJ60pxDhDpdE2yxBZYM/iUgGPKQfUVe+y/DO5WWUEsoEH8IqSjTtlJS0VP7ROHLaNsgkqyBRO5ZFC6+cZKp74l4LKFUSSQJgR+Ffbz5Vp/2g8P73CyAc1shv8ASdG/Q+1ZxggD3iwoChScx8QlgPByJkjltNZs8f1ZTDK0S2FOoykkQN9DMayOW9XfsjhG7pgwIh8w80ZQQfnN81UuBYPPctpmkZjrE8wdeu1aqLWVQFA03iuw3dobK1VDVsEd5FJtaK66g0+w/i5j056U5nlEir+Rrsh40+iodrcIb1kQfErT7ERVRwWCuZwqqyzIIJkqF8LSRG5zaR81rD4ZDusUivDLe4AHoKnLjJlIqSCcAwmRAPf8qXx0JqSFHUmAPeiXcUiBzmAFsS0bgZc2o321isH7S9uLmPvGZWyv8NNdBmjvLnLMfpt1kTnW0dRttvi9ksE722znQKHUn0gGlsqtt9KwbhXECNbc5gSM40idCB7aVOdmuKYpMTZXD5TbuXVt3Ax+8N2ZF/wgHxfpUY/6f1TQ3hbWjYDZAG5+aIjsDCkkeZpdrE86btbOy1si0+yLTXQjxY3BYunSO7f6qdaqeIxxtcOFufvEjNP4Zk+vIe9WHjeLZMPeMkAW316eE1Q+02KBW2pLFlUSTGWbgzn31j2FBqnbCpWqKTasi7cZSyAhWc52ADQdVA/E0kAKKneHo0jMc0EBTJJ+7CiTyAGnSBUIuAAvKSVeI1UyuqzEnpMHzmrj2a0OaYPi5dZWI9KxZHs1YV7HWFsZmS0Z8RA9id/iTUhxG0+KxZVJK28qTyAG8n1n4FPOy2DNzEF2WAi//ptB+tXK1gwCSAAT9fWrY0lETM3zEsHgEtIFWonFjvMXbtDa0pusehaVQev3jU84Yfhn3qNwOA7o3HzFnutmcmNOiiOQGlVXxERp2luizaOurDKPVh+gn6VWMAjZVltdYGsLtJHUmJ9672hxjYjErbTUKcq9WY7wJ1n9KNhEmc3hMxpIgTt5U40IpbQ7UkSCOf0oVP4PhYuKHcmT16DQflQpBuSMZ7Kce/ZsSLzZgulu4u/ggA78h94R0rchhQ2x0MEEbEHWRWFtkS4txlDhQWKsSJ30JH51qH2X8a/aMGEM5rWg81O2vlt6ZetZ8U3HRTNBS2WUcOB1zV29wqdj6U8VYpwhq/lkiPjiQT8KcbAGm72GXcGrQp1olxqaP+mXTQrwr0V1HG+WTvJAn53ol+6x6/1qbZta53K9Kp5l8E8RXsddLW3VvulSvyIrLr1iC2ZgIBK+FiWfksL1PM6eu1bc+CnlUcOzNnPnIlp0/wBqTJwmhoKUWV/sHwllAuMIJmB0Bq+W1kU3S2F0UR1pcPFLSS0O3YxxmHjbTntr89KaKXA3P1qWBJ5UAlOstaYvjItcc6883kdapfaDt1fIu27dvuiGKZiwnTmBEgnrRftC7WBC+Gw7i3cRWa650mACLNswfGZ3jynesxwnE2F1kvQzhpnMHDTDQx2feDUM801+UNCLXbC8dx95jnly86g6yoXRs+aSZ0iOVQRxly2CUbRlAYLmgBtRbaQJIaCRqJjWra2JzKEJLKJgaQM0THwKLc4cl1SkTGwB21BYA6hS0AEx0rOsiWmh6EOzGBa7bZFJAESRGYzuB71pH2e8HRLkm22a2Gg3IL5jAlQNFGUsOutVTsZwO/Lqo7pUgjNrOZmIXMu5Cga1pXC1NlCSwzGC7QBOmmp5f1rseDJkyclXHs0vNihg4r/0yzpqDXMsazVGTtCMReKi74RomkAtz1G50EEgCDVmw/EGyLm1036jkavjyc8jgl17M0oKONTbCdo79sWSLsZWKhupAOYxBHSsk49ie8OaJEhpB11J5T08jEDbna+1/Gc7ZVJVRIPvofURVV7wrcTIQoUMM4BbwsMpOU76E7darN8Y0Sj+nYMFhAyydPCAqwI31kzp7dasuFwuRSAMuYjTQ/d849elRXBcE9wqApInKeg9a0rAdn0W0A4kjf0nUe9ZVByZrUlBDbgto27YHNtT+n0qWXGsABNKlkY8q6MKvStqcUqaMTTk7sAxzHkPeovtFxkJaOUeNvCPKd/epRsKDtUNxjgFy8VAYKoMmZMkDf8AP5opQqxbadFQ4ZYzXQXJJgAc41kbdKu/DuCAL4/YDfXmfOjcN4StoyFk/wAx39ulTC0HropyOARoNhXKOEmhUh9nmX/5AZGMTlXKI6gmRA51ZexnGHw19WBPdf8A2cxDDxx6QD7CqXhSqFmBDCSOUDUTM76VK4O4WVgNmBEz+EciOtZG6dmuP6VHpJDIBGoIBHodqMtzrVH+zLjBfDmw5Jez9UJ0I9NqtmJJIgHLPOtUP1syyuLodm6QJiemtF72RtFQ6PeFxoIeTOsc/iKdW7txmg28uusGq+KifkHpUTSiLrr/AM01u2gdCaPYMaCSOtK1oZPY5Fdy+dIlz01ovenlScWNY4yVwLrQWhuaUIVhXC5ExFdyUjfbKpJIVQJk6AAbkk7CmQGY39qnZq7butiUtfumMs6lmJdjmlwT4I2EaaDnpWXLhLl11ydWC6iZUFmnmIE6kVqnbf7UbtxruFwiILYJR7p8WcbEKNgDtOsisvxWBYEkLmGnKOUnapOSTCmN7iMmryQdjm8J+KsHDceAF/CsDwmRrz1CnSm/BsbZS/aYo9yBmKgAEXNcq+MMGAOU5ojyrU/sx7J2TN+863rm/dZRktlp3/n9YipyipafZxW8LxBQYmG05wR03ANLcSxV65PeObgZk0cAiFkDKIhY30306Vq+L7I4K6ZfDJPUSpn1Uij8L7KYSy2dLWvLMzMB5gMSAaT/AJ5LpjWindj+yb3CLtwQggqDMsRqD/lH1q43MKw3+RtU9NFU1rwPxKkieSPIy/tPwIswYtIGYrAMTpv6wB7U1s8OlQqpmJPJROsakgSYjrzPWtTu4VW3AoiYQLooAHkKrLjLZONxIXs7wbuQCTLka9B5fAA9qstpdKbraIpS28Gg6S0HY1u4IEyNPKufsQA0JNOb1yDpTcXP+aKlP6dxj8Ezh2X7poftVwcppUOTrSguiaLk/asHFehr+3dVpQYtSI2mnWh5CiXMGk7R6UvKPsbixMCdZoUDgujfShQuIf0eYMOo3MAc83+LbfSpnAor2DdXu8isEykxccxqQu+UdfOoPjN+2bzPattbtGItm4WYCNZMA9a5w/ikuSUVvCyyZAQEgllAP3tI571mlE0QZduz/epftXM2ScttjMZUaAfQazW04W1CAZgyxo3XzBrCLZa4GIMBFzMWYAZRAgSdTqNN61TsDx1cRZW3kW21pFgBpDLJUuOY8QMg+R50+LJX59Ayxv8ARaVApniuKBN0ceen9adExRYneI/v5rRGu2Z3foaWcejn10k7fNPQyx4YopwVsicselC1ggNtKLcH0CpLsF7DZ1AkiDI+KZ2+H3U+6/XTlUomgpriMYV0jX6U0ZS6QrS7YXD4h1BD6n6nr5U4t3xvOpiR0NRH7Rrm3+lEW5JJEx1p3hTAsjRPW7oJ0M0hxkWzZui8QLRRw5OgCEHNr6VBcQ4rbsW2u3GhVEkgEnoAAOdZb28+098RZGHwi3UzFs7MFLMoBGVQCdDqT6VDJj4lITbKjcsoLlw4dWFvxXEDEFu5zFBcPnM6HaRS1rHKilSrZtSJ3lojMDuIk+4pn2e4DicVd/Z8LbFzI4drhDIAIA8bGCq76bnWK2fgX2W2LYz4tjiLp1MEpbX/AAqAczADSWPLlWWWHk7KWkZPgceqnM8KDqdOkjQTrJUVYeC9vTaxKXEU90SouZjLOpjvNQBqDLD0FaXxrsHgr9jultLYZVIt3LYhlkag/wA6nmDWIcSwFzBXruFvopcRkYloWWU97aEwcwULrt6ileBRd+wqVnpmxcDKGUypAIPIg6gij+c1UPsk4mL2BCM0taYp/pPiT2gkf6at7rOgrRCSkhWqFAdK76UjsK6tzSjR1i5FcY0VBQZ6FBs4z0Rjp60QrJmjMvIU6VCNiOppJkM07yRSZ1O9OpCNCYU0tbih3cedDLpQbDQqqga0pmJ5Uki9aWnSpsokdFCihRQpaCYP267GlGa7ZSVafCOR3yem8esVV+EYW1bm46gsp1UkldI0OUgwZr0pf4erAggQQQa88/aF2fu8PxTQM1hxmR+ZBPiQn+YGPaKfIlLaFha7GFlrmVghzDfXaTrtz/2rW/sjw3/TksIcNoecEbHqN6ybhfES2VYRTosTAOYgCSdOY12Fa39mNz93dAWAtzLvOw11+ajjjci05LiaF5b0k60bNMQa61W6I2mC2tHJgUVPWjmlYwjFca0D96D6inGXnSN5dN6ZSYriJdzbjQD8qZ4jh07GR0nSnqLO9KwKdZHERwTKN2n7GnGLlNy/bjQZCCsTMEHcaCq/h/sQhlc4q4ImYAVjPQgmNDFayY5Ej0rknqa6U+QUqK3wfs2MLb7uyoUbkkyzNtmZjqTT0m8AYG0b6j61Lkda7NMsv8QrxlfvcTdQSU2BJjy10rDu01viWPuF7uFuH94FtsLbAqpzsLYOkrBktH4RrXo2BvA+NqL3QP8AuZpZuMv4GKaK39nfAThcIitAuMAbg0lTGikjciTPmTyq1LNEW3G1LqvWpulpFNvsIVohFK3GpHMR71yAzsxQVaEa0LxjaiA4aDHSiLdOo6712KatnWC22tHKCk3SD/SuhiK5r4AUCf3+lKGihp3pQDSKmx0EK1wp80YGj8q6wieShRiK7XWdQ3mai+0XBLWLsm1eGm6nmrQYYUrZvEfi1owxLEmr+N2Q8iMmxHYzE4bv7Fnubq3lUM0QwXNmEZtjIrQuyPCBh8OiFArGGYKWImAN21O0+9S4xXlNLC6G23rqr0HlYuh57CjMZGlJ8q6D0pasZBkWjZq4NOcedJs9JQ1ioueddJ5ikY51x7ZijxQOQqbdFcxRVJpVYiu6O7OIPKhNHzzzojXNaHYQ5NGUADWkip3iiXTMUKDYo4kdAKKq8q6DtFcYGaIGK5dPOk8xrpPzRWuxXKJzYcee9C6R1pmXNJ70fGK5C7YjkutECMdTQtrFPANNKZuugJWM+71pdbVOFQUobc0jyDKA1BjaixTpkFJMpoJoNHEcUctNIZKVt67UGFMDb0oRpRXFAtXBCFzQrgY9KFMLZEW96DkjUGu3sOy7CmhdpjXzrVdmWmh0zSKTBI1rlpqMyn2onC1vGGNaWXFCmQIijaHb60OKDyZILiAfSlSwiZFRIPWuE0jxobyEtbMmjGai1eKMMSw86DgFTJIEUV3pvYvg84pzbA6g0rjXY6YdFiiAa0ZjRAKVBDm5yoMw0+tdtW65dURXaDsOINFBnaiAGjZorqo6zt1fOmjoZpUNNKgzTdCtWNhb60tYTrSqoKFrzpXKwpHCmulKrSVwxR1IgRStDIVUUoGpujx60Llyk4jWhcNXH1/Smwam+NxbJEUVBt6FckkOktkb0skAUS1ezqDR83Kg79jLoTua60U9K7dJ5UQEGmQGAGhRch6UKYAbmK7+yqdSKMFo6edI5fA0Nm4enIa0V8EIp0XiuLcFFTkdwRGNgiNtabvaYcjU4tccVRZn7JvEvRXzR1NSl7CqTt8UzuYFokGaqsiZNwaG8TXIrpssOVFKHpT6E2czUcXNopFia6DTUvYB2uKbnrThMcOYqOJriiam4JjKbRLNjwRpRExAqNA0611hXLGg+RkqL4rmpqKmlRdPWh46DzJVBXc1MExJG9L28SpqbgOpIcFqCgxvvSJfoa7Zeg4jWOMulEig7zzoyPGlKkxmwgMUpIIpG4s0GMCuoFh790LrNRGLulzPIbU5vW5Gm/Wm3dmrY4pEpybFMNiipjlUwjyBHOoazgmJ8qlkMD8qTLxY2K/YcHekgomJozPXUUVLoo9sMVNdrpehQthoK1GmhQoDEVmOfena86FCrSJwFBQHOhQqQ4Lexo9vlQoUWBdgxA0pkBpQoU8OhJiN4UgwoUKsiMjh2okaV2hTiHX+6KLbrtCiugidwUZdq7QoyAHG9HTc0KFIE6hpW2daFClY8RVTQc60KFTKCw2prjD4DQoV0ezn0M8Mxk69Kk8Pt80KFPkEiOrVcahQrM+y4WittQoUwPYrb2oUKFKOf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706563"/>
            <a:ext cx="4762500" cy="3562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AutoShape 8" descr="data:image/jpeg;base64,/9j/4AAQSkZJRgABAQAAAQABAAD/2wCEAAkGBxQTEhUUExQVFhUXGBQYGBgYGBgdGBcYFhQXFxcVGBcYHCggGBwlGxcVITEhJSkrLi4uFx8zODMsNygtLisBCgoKDg0OGhAQGywkHyQsLCwsLCwsLCwsLCwsLCwsLCwsLCwsLCwsLCwsLCwsLCwsLCwsLCwsLCwsLCwsLCw3LP/AABEIAMIBBAMBIgACEQEDEQH/xAAcAAAABwEBAAAAAAAAAAAAAAAAAgMEBQYHAQj/xAA+EAACAQIEAwcBBQYFBAMAAAABAhEAAwQSITEFQVEGEyJhcYGRoQcyQrHBFCMzUtHwYnKC4fEkkrLCFUOi/8QAGAEAAwEBAAAAAAAAAAAAAAAAAQIDBAD/xAAjEQACAgICAwEBAQEBAAAAAAAAAQIRAyESMRNBUSJhBBQy/9oADAMBAAIRAxEAPwCHsPqBqJke4q69nnVcxQklNTpEpqG0J2iDHlVf7QYfuMXeUCQxYjMB91yG8M7GREjzp/2fvDN3mXwG5kILgyCNRlgEx128QFG6mJVxocdosFkuNCwu46QRO3r+VUvGN4spgjkBOmsx/fWtRx+CzWXB1a0xXzKkyD8EfWs0xbi3eANtTDSQxMEc5KkHpWtu1ZKOiLt4W4A91QuRCqnUTLyBAmTopmprsxjf2fF2LjOpRpVwCZRSSpz8gfxbnSoHGOCxZV8KnxFZyidgT+GNhNHwzWwpktnlcmXLl1mc3M76R71Oxy0fatw4JfF4AEOoKnqU0b6ZPkVn7N3jQCwg5o5TFadxK5+08Itu2rYdyjHy0QT55WQms+uYVFuA22LABdSseIr4gACZjYGpZVoeJOcGxYK5mfxl/FaAMFVHhuZpg6yIq6dmMWe9IOzKR8nT9Kz/AIeoVkgHZBryjQ/U1cMHc/fACJUq2nWTp8xUYSp2UabTQlxPCG3eaDpOnoat3ZLFTbdCdQwI9GWP/Wm3azBaC4BpMex8QP1NM+zWIC3Fk7+E+WxH9K1PtMyIcYi1OMYsJXw+UwBr6T+VNftFtylsMDAdl+QD+Yp/ds/9ewO0gn3TSh27sZsHmGhV7Z+RlajH2c+zJsLjyLomVUIwnKGkssZSCYg6SeVWXs5dVmvM9xge6ZVgBsxKhApn7oywNOU1W2wcsxB0XU/X9aneCYdIJQkMsEgnQiRtWbLpmiCst+GQLaJ1mFiNvP6RU1buuEzzIVVBn+UqAfqRUDasuU8IZojRQSAv8xI2/vpVtxOFEoN5uAmNgEWYOmuqimwuhcq2Z/bSLkKZUNvrsDynyq52r0uIBHjkDoChHtuDVZwdnNf6y5Hw21WgfxV13ZtPISs/SqwrslKx/fxjKCdx0PzvNUPtLeZ70zqFQaaa5ddvMmrrxFPA2o1IXpGwOvqao2KvjvDoZLb9BMmmlVCq72THZ648qmGVbZZVV3PikiczidtJ08qkMXwlbKvdebrMRLndGO5C7ER7iaddnRaKTb+8oyseWus/ANHx5mV6sP8AxAH50IK2NJ6IThaF791lP8Jbagk+GWbMx+Bv6VaeM3QiG4WyqQNRtoDNQnZdO7RoYTde6wMSFCnIkgeSj5pj2k7Qi3hL1hpN1Qy6xqrj7484kUe3YV1RlPEOPM+KZmGtxs7DnBByjzjT4plhMFdxV5kRQWALlcwCrlBJJJ0A853pHGXwt0KFOZMo669Kk+HYdLxZVCZifFHLWfTl51myStl4RIPhnDrsHuk7xmnTJmhYgsV5RJM8oq7/AGfy94JdLOVhmk+Freyn0J+lMeGWb1iRbcrnzAsNCRGvi1IWNCOcCnlgXLUPaPi1UkDkdQNRtUVK2X40jbeI8SsJbJcrlA2MbRtHP0qjXu0yLIw1hUmfHlE+WnKqzw1MznvCzxMlpgnptoOkVcuzmHti2HyxJ8I0gCeRO/8AvV+E3ojzit9kVaXiF0Zu7uMORJC/A00oVbMVba4xKXWQDSOU/eYj3Yj2oV3gf9O/6P4iG+0vhRKDEoCckBo/ljQ/WDVF4SzF2e2SCkMYMEKSBI9yNq1zvhetNbYeB1KmBqSV89htWSWMEFMZlDo5Ugzm2Mt0gQOc6imyRpbJRlZp3Bb4uG2xP8W2bbf57W3uVNZ1214b3d8g7An4Jk+vKrp2MRihQjRXS6hOmxhh7jSle3/Ccyrciep5g6/pFVxyvQGqZkdm+qJcttnKuv3VIAZ1P7stO6ht6b4hfAvqNPfy8qem3bN0i6HyLMhSA0wYy5gRvB2pti8S7C2uRfCsaCIBMmTux1+lK0OmX37OVW9axWEM5Li5xH3pPhffzyEVSOKYY2GyyJIDciyhusaAxuOU1K9k+MLZxtq6gKWyyo4LTo4CMSf83i9hTjt5wbJjL0KTM3AACTlIzsdOQ8WvlXVaO9kVw3EMqlJlLkK22sGVBPQHXzq04S8BlhZMgH231qp8KxJzqdIB2IkGCDBq0YfFFnZoUZjmhBCiTMAcqyvTLR2i94y8t7CMwGURovTKw0n2qm4NcryNCP0NWjg9oXMI+UmRnmYgmJ0qE4jaNthABzKrA+TCtenFGSSakSl26GxttiRDi22npqPI6VJ9okDYO8InQn6g1W+GWi2ISNSIMjou9XDiVotZuAhtUca+h6UYgMmRZtAlPB3rKXygSSgPd5hqYCkx5+dPbXCmtXFFyBmXMokfdI0Jg6TUT3XiIMxJiTzjXTzj6VK2kAK3RbUBQqNBaHhZ1kyCQPwxWfL2aIdE8GKqmsC4QNG/leMpUevOrdbWL2VT4VtsTrzZ9J+tU2y6P3RVY8Qk5iQZYZQARyHzNW42WBuPmGoEdYUHX5JqmFWmJldNFX4RBvrGvi0qyW8Oe9A5oob3LH+pqr9m7Z75SCJBPPmVPKrYrMWcxrlE+UZt6pCPZJsa8SGazJmCbjGOgzN+cVSUhiQRqSIOun8wj+tXnjj5cKRAEhV+TrVSwi5vvDxTpAAWIgyAN9vg10zlTZcuCWQmHA0AOpJ6t1PWKaYl4Z3OgQXGjplBj8hT+0EJVTOwJI2/wyOkg/FNu0du3bw9wkGbngGX7xLcvFy6+U0U1EDTYp2awq28Nb6soY/Gg+PzNZ79q+IVXQAwzIJ6gMxg/T6Vo+EwVzu1khIVRl3bQAGTMT5a1j/2h64i4WbMVbL7LA0j3HzQdU2ht3sqWDhm8bhSVJUkE5iGACiPuzrqelWHhgslLdq1bc3Qzs5k+MgAqAB0hz8VA8GuIWm6rMJJhTGkEAg689duVS/Z24bROUsDtIMESDJnrqfmsM+zbjVqy3YbAmyLb3CrLlDhEKsSG1yNOgI03FMMviVVOUHXLudQd/Pb6UBYJKsogdTGpECafeK6AQAIy7CNhAJ9hrtNPhjtsGeTqhzwPBd40MQoB39OUdTt7zV4Uhf3Sr/CywTGgcTp1MggeoqL4BwNUXvT946zy1jXTTypwUY32edFCEjTVvGwJ/yqT8itUV7Mkn6H1xLa6MVnmWYiSSZIAO0yPau1SMbda47NBiYHoNqFdYNF6wjKrva2D/vE56/iUR56+hqo9teEqbqX1Ed6QrAfzry9TIPtVxu2YAyjxW2zof5lmGX4JHxUZ2strdwhEGRlcbx4dDt1QnbpQ70HohOzOMZLyowIDHLJnTyj4q44/BNcQoToR7g1n3CL5Z0cwoDczoOk9K1CzdDAHaQD8iaGOTWhpRT2YfjuGsLrKoJJJyiCWLbQAJMmoVpW04Ol3OQUZNQqg65ydNT92OQ12rQ/tCw5turCcpzMIA3/ABefQ1nOIwhJBkSTsP76U8+zojRmK+LfPoFGp8O0gbe9aF2vxIxGEweIBh7lmG6yAJH1bSqC13KZiWB06R/WtBw+EF3hDqrrcbDsryoOiuuYqMwH3czf9tKjmUbAsFEg6kgEQdomZ235etWGy+gIkRqfOdCPrVfwhVAwZM5ZQELFgU/FnAEZt4103qf4WkkjmSN9uX6fnWWXZeBd+xeMXvLqIItsJCsZKwYgtG8H4il+0mAYWbRAkpKkyIKySNTptUDwe0beKVMwYFisqZBkQIbnVs4jhma29vXUbcpGo39IrXiVxtGfK/0V7spfHfSR5Drr/wACr2uIJEFd9D771Quz2GuG8oCkhZnyFXZbpGxNNGOifLZlt26lq/d722l0QyLJMKQTDgjmBMHzpgt2GCmdYOvnp/fpT3tPhW7+4dhnMnlJkge4n4pJBmud4ZZ9QT100PtFZsy2aMb0TXDWDPa2ADWxoI2YE+/nWjXMFKmCYgj6VnJUB1hho1vUTG4JO3ttV4QGfCf7/vyqv+eLaexMzVorPZfCk3WYaZRJ9dqt5skqcsEkaxv0ptwfCJZUr1mSRv8ASpKzbTcN8GnX5JpWVjtpimFu2jDqT5wIFQ/Ze3nuAkQszvyEmPyp125vZsQBOiqB7nX9addlsJktXLpBEJAkCPEfvCg3oK7J/AYbVyeTBR5AKJ+paorir58XYsgBwqtcYHWDsDB6Q3zUq9rJbt55GaM7DkX18XQEmJ/5EF2Y/fYjEX1iATbSQJgQNT/omOU+dd2uw1ssOJxTIrMQdATAG59Os1597V4wO10almIIMxBB8WYRrOumm9bH234k9jDwTJcwPbXflrFYjjTnYl4k+PSPUA+Y6UmXURobkIcJwgVhzjc+W8RVg4fgkPiIO4MTtManzgUxwWAXvBGaAFgNE7anT10qxLhWKi3aWXZxz5DlEbzGs+1Yttm7SiWvj6omCykhr+a2Cf5ZEAT5ID8VA8HvBri2NWZomNjMRtsIj5o/aDClAmHiWAz3GHNyI+AP1qf7BcMXO11h4k8KHSDMz+dblHiqMTlydk6qm2pUjwiII5DzHrUPxTGOLU6FrxZo5hCdyeUgAVZeMWhkCT/EOXXYDdn9lBNUq9i/2i5cdZFtfCs7BF0Hz+tUcr6EqhTD3gqgGAd4oVH3VzEmQKFHigmiXHUkbrzBHLz/ADo1y0hTKSOfP+b15U0e0RyNEfCsRIBqnjX0kpP4ZjmaziGtk6BzA666e+xrVMAl0W115D4Oo/OqJxrs/efiFp8p7vQudYldvnStKtba6GB+VRUeLbQ92kiD7SYHv7JV/DE+IzAB3mOWg+KyLE8Na2TIyiYmNPQH0O1by9jMrKdcwI+RFZJ2lsBGyONpjeJ6/SmatBWmVy7lUPkVDmRl1EkZiDmXo2m/manvs7xih72GJZRfsuupkh1VjIGn4SdPKoPEOAsZAuTNLCZcFtJnQQNNK5wJyuKt3BujKwI5xqfpIqaWxpCuLxjBixYm5Hd6wB3WQJA57afrUhgHWAF011gncDXU+X50OK4ELjHDOLaq5ZXyFhE5kED/AAlfikuCodSx0meU75dJ33GnT0qGRforjeizcFsMr23IMAhuvhVtT6CD8VpoYg1lVi1ofFMn48P5VovBOJrdw9tiYOUAz1Xwn6g0+P4DJ9JTMBtoTvXHRd2FNxiFJgGT/e1dBzc596fi0T5Jmb9usNb/AGlw0iVtlNdNiGBEa+XvUfYVrduQywwjwspIV50YDX+gImKsH2hYFjeslBmzK4/7PF+RPxUHwXEshNxUDsmUjeAvPMI1kE+kTU8u9jQ+C1lfEus7ba/iiD51oP7MY+Pyqtdn+Ed6rPttlHTWdJq323cKBEgAVTDyiLlqQ1CuNvrSbPcjVZ9v6U9XFRoRStrEg+Qqzk/hJRX0o+L4Xcu3y7jKhJgcyNoGumnOp+xdyrlG2mnWOVTrWgeQoj4JDuvxSc4+xuEhle4ipRhcEggz5iNfpUJ2IxItYYArqzFj5SB81ZMbg0W25AH3H/8AE1BdnAi4BbjqDlV29cpO/wAUE4N9DVJIq/2kcTFy+ijLlQAeMeGWk+IbVmPf3CLQZvBbzhAQAQHOYk6bz16VIdseKOzOZ6z6mk+zWEZntkznJ06Tuv3oGvU1DM10imJPkWrgfDgwDNqxDADY5hprO2vvptVj7N4W0LjXIOWwpZzyLAHIB7Zj/wBtRWGYmSZBcklj5kzr5nnUniP3GCtIdHvlrjdQpMj/ANBSYYpy2WzypaGFgtiHd3mSSfroJ+K0XBcPVLaoBoo953J9aqnZnh+uY6ga+UjarJxLixtWy2WW0CjqzaKPn8q1K3tGVtLQ0vYQ4h7qy2VP3Yad2aC4+IU+pqC7R2LeDshFMsxk+SgyR6k/lVu4OFtWVRjJAlj1ZjLH3JNUjj+LN+7cCsTbJACxocsgHXadfk0yv2Ck+iKsXMwkwD06V2pzhHCVNvx3FQydDOvnpQrrK0XskbUicWNo0HOoHsvxI3sMi3JFxFWZ3ZTIR5O/3SJ8qdkacyZPx6etdjSkrI5G4uiRbGAESv5Vx8ah5EUwInzM0k7kafWrLFEnzZIlgdmqn9uuHTDDUmZjc+dTpvfHWm+Pw3epAGoOnvyo+OjlIycp4SCIaYB9NCMsemtTnZzhDX765gFVFElBGwgerETJ60pxDhDpdE2yxBZYM/iUgGPKQfUVe+y/DO5WWUEsoEH8IqSjTtlJS0VP7ROHLaNsgkqyBRO5ZFC6+cZKp74l4LKFUSSQJgR+Ffbz5Vp/2g8P73CyAc1shv8ASdG/Q+1ZxggD3iwoChScx8QlgPByJkjltNZs8f1ZTDK0S2FOoykkQN9DMayOW9XfsjhG7pgwIh8w80ZQQfnN81UuBYPPctpmkZjrE8wdeu1aqLWVQFA03iuw3dobK1VDVsEd5FJtaK66g0+w/i5j056U5nlEir+Rrsh40+iodrcIb1kQfErT7ERVRwWCuZwqqyzIIJkqF8LSRG5zaR81rD4ZDusUivDLe4AHoKnLjJlIqSCcAwmRAPf8qXx0JqSFHUmAPeiXcUiBzmAFsS0bgZc2o321isH7S9uLmPvGZWyv8NNdBmjvLnLMfpt1kTnW0dRttvi9ksE722znQKHUn0gGlsqtt9KwbhXECNbc5gSM40idCB7aVOdmuKYpMTZXD5TbuXVt3Ax+8N2ZF/wgHxfpUY/6f1TQ3hbWjYDZAG5+aIjsDCkkeZpdrE86btbOy1si0+yLTXQjxY3BYunSO7f6qdaqeIxxtcOFufvEjNP4Zk+vIe9WHjeLZMPeMkAW316eE1Q+02KBW2pLFlUSTGWbgzn31j2FBqnbCpWqKTasi7cZSyAhWc52ADQdVA/E0kAKKneHo0jMc0EBTJJ+7CiTyAGnSBUIuAAvKSVeI1UyuqzEnpMHzmrj2a0OaYPi5dZWI9KxZHs1YV7HWFsZmS0Z8RA9id/iTUhxG0+KxZVJK28qTyAG8n1n4FPOy2DNzEF2WAi//ptB+tXK1gwCSAAT9fWrY0lETM3zEsHgEtIFWonFjvMXbtDa0pusehaVQev3jU84Yfhn3qNwOA7o3HzFnutmcmNOiiOQGlVXxERp2luizaOurDKPVh+gn6VWMAjZVltdYGsLtJHUmJ9672hxjYjErbTUKcq9WY7wJ1n9KNhEmc3hMxpIgTt5U40IpbQ7UkSCOf0oVP4PhYuKHcmT16DQflQpBuSMZ7Kce/ZsSLzZgulu4u/ggA78h94R0rchhQ2x0MEEbEHWRWFtkS4txlDhQWKsSJ30JH51qH2X8a/aMGEM5rWg81O2vlt6ZetZ8U3HRTNBS2WUcOB1zV29wqdj6U8VYpwhq/lkiPjiQT8KcbAGm72GXcGrQp1olxqaP+mXTQrwr0V1HG+WTvJAn53ol+6x6/1qbZta53K9Kp5l8E8RXsddLW3VvulSvyIrLr1iC2ZgIBK+FiWfksL1PM6eu1bc+CnlUcOzNnPnIlp0/wBqTJwmhoKUWV/sHwllAuMIJmB0Bq+W1kU3S2F0UR1pcPFLSS0O3YxxmHjbTntr89KaKXA3P1qWBJ5UAlOstaYvjItcc6883kdapfaDt1fIu27dvuiGKZiwnTmBEgnrRftC7WBC+Gw7i3cRWa650mACLNswfGZ3jynesxwnE2F1kvQzhpnMHDTDQx2feDUM801+UNCLXbC8dx95jnly86g6yoXRs+aSZ0iOVQRxly2CUbRlAYLmgBtRbaQJIaCRqJjWra2JzKEJLKJgaQM0THwKLc4cl1SkTGwB21BYA6hS0AEx0rOsiWmh6EOzGBa7bZFJAESRGYzuB71pH2e8HRLkm22a2Gg3IL5jAlQNFGUsOutVTsZwO/Lqo7pUgjNrOZmIXMu5Cga1pXC1NlCSwzGC7QBOmmp5f1rseDJkyclXHs0vNihg4r/0yzpqDXMsazVGTtCMReKi74RomkAtz1G50EEgCDVmw/EGyLm1036jkavjyc8jgl17M0oKONTbCdo79sWSLsZWKhupAOYxBHSsk49ie8OaJEhpB11J5T08jEDbna+1/Gc7ZVJVRIPvofURVV7wrcTIQoUMM4BbwsMpOU76E7darN8Y0Sj+nYMFhAyydPCAqwI31kzp7dasuFwuRSAMuYjTQ/d849elRXBcE9wqApInKeg9a0rAdn0W0A4kjf0nUe9ZVByZrUlBDbgto27YHNtT+n0qWXGsABNKlkY8q6MKvStqcUqaMTTk7sAxzHkPeovtFxkJaOUeNvCPKd/epRsKDtUNxjgFy8VAYKoMmZMkDf8AP5opQqxbadFQ4ZYzXQXJJgAc41kbdKu/DuCAL4/YDfXmfOjcN4StoyFk/wAx39ulTC0HropyOARoNhXKOEmhUh9nmX/5AZGMTlXKI6gmRA51ZexnGHw19WBPdf8A2cxDDxx6QD7CqXhSqFmBDCSOUDUTM76VK4O4WVgNmBEz+EciOtZG6dmuP6VHpJDIBGoIBHodqMtzrVH+zLjBfDmw5Jez9UJ0I9NqtmJJIgHLPOtUP1syyuLodm6QJiemtF72RtFQ6PeFxoIeTOsc/iKdW7txmg28uusGq+KifkHpUTSiLrr/AM01u2gdCaPYMaCSOtK1oZPY5Fdy+dIlz01ovenlScWNY4yVwLrQWhuaUIVhXC5ExFdyUjfbKpJIVQJk6AAbkk7CmQGY39qnZq7butiUtfumMs6lmJdjmlwT4I2EaaDnpWXLhLl11ydWC6iZUFmnmIE6kVqnbf7UbtxruFwiILYJR7p8WcbEKNgDtOsisvxWBYEkLmGnKOUnapOSTCmN7iMmryQdjm8J+KsHDceAF/CsDwmRrz1CnSm/BsbZS/aYo9yBmKgAEXNcq+MMGAOU5ojyrU/sx7J2TN+863rm/dZRktlp3/n9YipyipafZxW8LxBQYmG05wR03ANLcSxV65PeObgZk0cAiFkDKIhY30306Vq+L7I4K6ZfDJPUSpn1Uij8L7KYSy2dLWvLMzMB5gMSAaT/AJ5LpjWindj+yb3CLtwQggqDMsRqD/lH1q43MKw3+RtU9NFU1rwPxKkieSPIy/tPwIswYtIGYrAMTpv6wB7U1s8OlQqpmJPJROsakgSYjrzPWtTu4VW3AoiYQLooAHkKrLjLZONxIXs7wbuQCTLka9B5fAA9qstpdKbraIpS28Gg6S0HY1u4IEyNPKufsQA0JNOb1yDpTcXP+aKlP6dxj8Ezh2X7poftVwcppUOTrSguiaLk/asHFehr+3dVpQYtSI2mnWh5CiXMGk7R6UvKPsbixMCdZoUDgujfShQuIf0eYMOo3MAc83+LbfSpnAor2DdXu8isEykxccxqQu+UdfOoPjN+2bzPattbtGItm4WYCNZMA9a5w/ikuSUVvCyyZAQEgllAP3tI571mlE0QZduz/epftXM2ScttjMZUaAfQazW04W1CAZgyxo3XzBrCLZa4GIMBFzMWYAZRAgSdTqNN61TsDx1cRZW3kW21pFgBpDLJUuOY8QMg+R50+LJX59Ayxv8ARaVApniuKBN0ceen9adExRYneI/v5rRGu2Z3foaWcejn10k7fNPQyx4YopwVsicselC1ggNtKLcH0CpLsF7DZ1AkiDI+KZ2+H3U+6/XTlUomgpriMYV0jX6U0ZS6QrS7YXD4h1BD6n6nr5U4t3xvOpiR0NRH7Rrm3+lEW5JJEx1p3hTAsjRPW7oJ0M0hxkWzZui8QLRRw5OgCEHNr6VBcQ4rbsW2u3GhVEkgEnoAAOdZb28+098RZGHwi3UzFs7MFLMoBGVQCdDqT6VDJj4lITbKjcsoLlw4dWFvxXEDEFu5zFBcPnM6HaRS1rHKilSrZtSJ3lojMDuIk+4pn2e4DicVd/Z8LbFzI4drhDIAIA8bGCq76bnWK2fgX2W2LYz4tjiLp1MEpbX/AAqAczADSWPLlWWWHk7KWkZPgceqnM8KDqdOkjQTrJUVYeC9vTaxKXEU90SouZjLOpjvNQBqDLD0FaXxrsHgr9jultLYZVIt3LYhlkag/wA6nmDWIcSwFzBXruFvopcRkYloWWU97aEwcwULrt6ileBRd+wqVnpmxcDKGUypAIPIg6gij+c1UPsk4mL2BCM0taYp/pPiT2gkf6at7rOgrRCSkhWqFAdK76UjsK6tzSjR1i5FcY0VBQZ6FBs4z0Rjp60QrJmjMvIU6VCNiOppJkM07yRSZ1O9OpCNCYU0tbih3cedDLpQbDQqqga0pmJ5Uki9aWnSpsokdFCihRQpaCYP267GlGa7ZSVafCOR3yem8esVV+EYW1bm46gsp1UkldI0OUgwZr0pf4erAggQQQa88/aF2fu8PxTQM1hxmR+ZBPiQn+YGPaKfIlLaFha7GFlrmVghzDfXaTrtz/2rW/sjw3/TksIcNoecEbHqN6ybhfES2VYRTosTAOYgCSdOY12Fa39mNz93dAWAtzLvOw11+ajjjci05LiaF5b0k60bNMQa61W6I2mC2tHJgUVPWjmlYwjFca0D96D6inGXnSN5dN6ZSYriJdzbjQD8qZ4jh07GR0nSnqLO9KwKdZHERwTKN2n7GnGLlNy/bjQZCCsTMEHcaCq/h/sQhlc4q4ImYAVjPQgmNDFayY5Ej0rknqa6U+QUqK3wfs2MLb7uyoUbkkyzNtmZjqTT0m8AYG0b6j61Lkda7NMsv8QrxlfvcTdQSU2BJjy10rDu01viWPuF7uFuH94FtsLbAqpzsLYOkrBktH4RrXo2BvA+NqL3QP8AuZpZuMv4GKaK39nfAThcIitAuMAbg0lTGikjciTPmTyq1LNEW3G1LqvWpulpFNvsIVohFK3GpHMR71yAzsxQVaEa0LxjaiA4aDHSiLdOo6712KatnWC22tHKCk3SD/SuhiK5r4AUCf3+lKGihp3pQDSKmx0EK1wp80YGj8q6wieShRiK7XWdQ3mai+0XBLWLsm1eGm6nmrQYYUrZvEfi1owxLEmr+N2Q8iMmxHYzE4bv7Fnubq3lUM0QwXNmEZtjIrQuyPCBh8OiFArGGYKWImAN21O0+9S4xXlNLC6G23rqr0HlYuh57CjMZGlJ8q6D0pasZBkWjZq4NOcedJs9JQ1ioueddJ5ikY51x7ZijxQOQqbdFcxRVJpVYiu6O7OIPKhNHzzzojXNaHYQ5NGUADWkip3iiXTMUKDYo4kdAKKq8q6DtFcYGaIGK5dPOk8xrpPzRWuxXKJzYcee9C6R1pmXNJ70fGK5C7YjkutECMdTQtrFPANNKZuugJWM+71pdbVOFQUobc0jyDKA1BjaixTpkFJMpoJoNHEcUctNIZKVt67UGFMDb0oRpRXFAtXBCFzQrgY9KFMLZEW96DkjUGu3sOy7CmhdpjXzrVdmWmh0zSKTBI1rlpqMyn2onC1vGGNaWXFCmQIijaHb60OKDyZILiAfSlSwiZFRIPWuE0jxobyEtbMmjGai1eKMMSw86DgFTJIEUV3pvYvg84pzbA6g0rjXY6YdFiiAa0ZjRAKVBDm5yoMw0+tdtW65dURXaDsOINFBnaiAGjZorqo6zt1fOmjoZpUNNKgzTdCtWNhb60tYTrSqoKFrzpXKwpHCmulKrSVwxR1IgRStDIVUUoGpujx60Llyk4jWhcNXH1/Smwam+NxbJEUVBt6FckkOktkb0skAUS1ezqDR83Kg79jLoTua60U9K7dJ5UQEGmQGAGhRch6UKYAbmK7+yqdSKMFo6edI5fA0Nm4enIa0V8EIp0XiuLcFFTkdwRGNgiNtabvaYcjU4tccVRZn7JvEvRXzR1NSl7CqTt8UzuYFokGaqsiZNwaG8TXIrpssOVFKHpT6E2czUcXNopFia6DTUvYB2uKbnrThMcOYqOJriiam4JjKbRLNjwRpRExAqNA0611hXLGg+RkqL4rmpqKmlRdPWh46DzJVBXc1MExJG9L28SpqbgOpIcFqCgxvvSJfoa7Zeg4jWOMulEig7zzoyPGlKkxmwgMUpIIpG4s0GMCuoFh790LrNRGLulzPIbU5vW5Gm/Wm3dmrY4pEpybFMNiipjlUwjyBHOoazgmJ8qlkMD8qTLxY2K/YcHekgomJozPXUUVLoo9sMVNdrpehQthoK1GmhQoDEVmOfena86FCrSJwFBQHOhQqQ4Lexo9vlQoUWBdgxA0pkBpQoU8OhJiN4UgwoUKsiMjh2okaV2hTiHX+6KLbrtCiugidwUZdq7QoyAHG9HTc0KFIE6hpW2daFClY8RVTQc60KFTKCw2prjD4DQoV0ezn0M8Mxk69Kk8Pt80KFPkEiOrVcahQrM+y4WittQoUwPYrb2oUKFKOf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706563"/>
            <a:ext cx="4762500" cy="3562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4" name="Picture 10" descr="https://encrypted-tbn0.gstatic.com/images?q=tbn:ANd9GcTKzJnQ7LGpTGkM1zwrAIHciq-JWNeeWGeElFkM5fu-3v4FLUaX_Q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429000"/>
            <a:ext cx="1724409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2" descr="http://matchbin-assets.s3.amazonaws.com/public/sites/543/assets/CYJK_mud_run_1_05_18_1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l="11944" r="34722"/>
          <a:stretch>
            <a:fillRect/>
          </a:stretch>
        </p:blipFill>
        <p:spPr bwMode="auto">
          <a:xfrm>
            <a:off x="5943600" y="914401"/>
            <a:ext cx="2418271" cy="3204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96" name="Picture 12" descr="http://imgc.allpostersimages.com/images/P-473-488-90/26/2625/3C8MD00Z/posters/skip-brown-back-country-skiiers-trudge-uphill-in-a-straight-line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86200" y="3048000"/>
            <a:ext cx="2305049" cy="307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398</Words>
  <Application>Microsoft Office PowerPoint</Application>
  <PresentationFormat>On-screen Show (4:3)</PresentationFormat>
  <Paragraphs>73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26</cp:revision>
  <dcterms:created xsi:type="dcterms:W3CDTF">2013-09-20T22:58:17Z</dcterms:created>
  <dcterms:modified xsi:type="dcterms:W3CDTF">2013-12-11T14:02:49Z</dcterms:modified>
</cp:coreProperties>
</file>