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4" r:id="rId5"/>
    <p:sldId id="261" r:id="rId6"/>
    <p:sldId id="257" r:id="rId7"/>
    <p:sldId id="266" r:id="rId8"/>
    <p:sldId id="262" r:id="rId9"/>
    <p:sldId id="258" r:id="rId10"/>
    <p:sldId id="264" r:id="rId11"/>
    <p:sldId id="263" r:id="rId12"/>
    <p:sldId id="259" r:id="rId13"/>
    <p:sldId id="275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95E2"/>
    <a:srgbClr val="A1B8E7"/>
    <a:srgbClr val="9797DD"/>
    <a:srgbClr val="00C0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695E2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7iL539nmxSIKOM&amp;tbnid=cttrJXaF6UiHMM:&amp;ved=0CAUQjRw&amp;url=http://www.amazon.com/DK-Readers-Pocahontas-Caryn-Jenner/dp/0756656117&amp;ei=vp2oUon8A8_eoASJ_4GYAQ&amp;psig=AFQjCNHsr-jgLGraIFQ_rsPE-nqYR8tVrg&amp;ust=138686841116094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google.com/url?sa=i&amp;rct=j&amp;q=&amp;esrc=s&amp;frm=1&amp;source=images&amp;cd=&amp;cad=rja&amp;docid=KTfp258B6XC3nM&amp;tbnid=GlnO7GLH-51M7M:&amp;ved=0CAUQjRw&amp;url=http://www.barnesandnoble.com/w/benjamin-franklin-wil-mara/1005753359&amp;ei=pO-oUoY_kqCRB9TngEg&amp;bvm=bv.57799294,d.aWM&amp;psig=AFQjCNHs5mnvQvjEbJoNl7NB-6DE7Cs4aw&amp;ust=138688949169206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bXH_KTkBVJu_M&amp;tbnid=6xHoSYQeLhKoVM:&amp;ved=0CAUQjRw&amp;url=http://themotherhood.com/blog/the-sleep-lady-share-her-secrets-for-getting-kids-to-sleep-through-the-night/&amp;ei=x_aoUpDUDcXKkAevpIGwCQ&amp;bvm=bv.57799294,d.aWM&amp;psig=AFQjCNEal19q-IOj_i3R91CuwyzVfD1-pQ&amp;ust=138689123428809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www.google.com/url?sa=i&amp;rct=j&amp;q=&amp;esrc=s&amp;frm=1&amp;source=images&amp;cd=&amp;cad=rja&amp;docid=4Nr_yQW1rnW10M&amp;tbnid=MoeEFpRiCscpNM:&amp;ved=0CAUQjRw&amp;url=http://adminismith.com/inspirations-and-reflections/fear-of-diving-in/&amp;ei=QXqnUvLMHovNkQf4rYGIBQ&amp;bvm=bv.57799294,d.eW0&amp;psig=AFQjCNF48394KbqKzk_YWn5VNjI_MwZqbw&amp;ust=1386793871665504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m/url?sa=i&amp;rct=j&amp;q=&amp;esrc=s&amp;frm=1&amp;source=images&amp;cd=&amp;cad=rja&amp;docid=HRlUrxWF2yCGEM&amp;tbnid=tubfLYzMxCEgJM:&amp;ved=0CAUQjRw&amp;url=http://www.crunchbase.com/product/iphone&amp;ei=OAipUu-cIIfJkAeIroDACQ&amp;bvm=bv.57799294,d.aWc&amp;psig=AFQjCNERUFozYthcrnFWV55PnitwNn-SEQ&amp;ust=1386895671419996" TargetMode="External"/><Relationship Id="rId4" Type="http://schemas.openxmlformats.org/officeDocument/2006/relationships/hyperlink" Target="http://www.google.com/url?sa=i&amp;rct=j&amp;q=&amp;esrc=s&amp;frm=1&amp;source=images&amp;cd=&amp;cad=rja&amp;docid=-O8BfV9b45REXM&amp;tbnid=5Dm48ZaAaLmj8M:&amp;ved=0CAUQjRw&amp;url=http://reviews.cnet.co.uk/mobile-phones/apple-iphone-5-review-50003119/&amp;ei=DQipUvzdOIu0kAf0vICADw&amp;bvm=bv.57799294,d.aWc&amp;psig=AFQjCNERUFozYthcrnFWV55PnitwNn-SEQ&amp;ust=1386895671419996" TargetMode="External"/><Relationship Id="rId9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voXACXvE57Hj-M&amp;tbnid=rBSC5_xojBZfjM:&amp;ved=0CAUQjRw&amp;url=http://www.julietschor.org/2011/03/the-great-light-bulb-and-toilet-controversy/&amp;ei=uBOpUr2dJ8b5kQecpICgCg&amp;bvm=bv.57799294,d.aWc&amp;psig=AFQjCNFvO13KAaNU0TVcqHi8T2H58MA1BA&amp;ust=1386898650981461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vOjTVxQJrh7UqM&amp;tbnid=sbVbCtQkrf2SZM:&amp;ved=0CAUQjRw&amp;url=http://blogs.slj.com/afuse8production/2012/06/12/top-100-childrens-novels-19-little-house-in-the-big-woods-by-laura-ingalls-wilder/&amp;ei=0ZWnUqTcD4GqkQeG_oH4DQ&amp;bvm=bv.57799294,d.eW0&amp;psig=AFQjCNEzGnsbz97yk7pxlV_scpCK-BRUgA&amp;ust=138680095985689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owVKPjBC-HggAM&amp;tbnid=gEd8G0F-84JPoM:&amp;ved=0CAUQjRw&amp;url=http://www.wilton.com/decorating/icing/using-a-spatula.cfm&amp;ei=P5inUv_dKMGs2gWh-4HwCw&amp;bvm=bv.57799294,d.eW0&amp;psig=AFQjCNFKMJOjEM7jIBMSph28NVjtLjz45A&amp;ust=13868015685375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5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2" name="AutoShape 2" descr="data:image/jpeg;base64,/9j/4AAQSkZJRgABAQAAAQABAAD/2wCEAAkGBxQTEhUUExQVFRQVGBUXGRgYGBgfIBwYGBoXGRcXFxcaHSggGBwlIBUcIT0hJSkrLi4uHSIzODMsNygtLisBCgoKDg0OGxAQGzQmICYsLC0sLzQsLCw0LywsLCwsLCwsNCwtLCwsLCwsLCwsNCwsLCwsLCwsLCwsLCwsLCwsLP/AABEIAOEA4QMBIgACEQEDEQH/xAAcAAEAAgMBAQEAAAAAAAAAAAAABAUDBgcBAgj/xABNEAACAQIEAwUEBQcICAYDAAABAhEAAwQSITEFQVEGEyJhcTKBkaEHQrHB0RQVIzNScvAlNFRigpPh8RYkVXOSo7LCNVODorPSQ0Vj/8QAGQEBAAMBAQAAAAAAAAAAAAAAAAIDBAEF/8QAMhEAAgIBAwMCAwYGAwAAAAAAAAECAxESITEEQVETMiJxoUJSYYHR8AUzU5KiwRQVI//aAAwDAQACEQMRAD8A7jSlKAUpSgFKUoBSlKAUryk0B7SvJpNAe0rFicQttS7mFUST0HurFi8eltc7mAYA5kk7BQNSa45JcnUm+CVSq+xxm0wc5iuQSwcFSo5EqRMV8Ybjlt2VYuIX9kujKG56E1D1YeSXpz8FnSqpOOo3dZQzNdJhREgAwWbXRR1rDxntImHdlZHOWw9+RlgqjIhUSR4vGD0qdb9R4juQn8CzLYu6Vr/+ldsrYYKxW/3vSUNq27urL+0O7Kx1qLb7VXfyVsU2HQW8ttki/JYOwHiAt+AgMDGvSrfSn4K/Vh5NqrytVu9qb36d0wqvaw9xkci944TUsLZtxtrGb31jftSzXzbtvhUtgWWU3nZWcXVzeBeZp6MyLvgbcK9qp4LxJrtzEowUdxdFtSJ1UojgnXfx1bVBrGxbGSayhSlK4dFKUoBSlKAUpSgFKUoBSvDVZieP4e2xR7oVl0IM6c+lcckuRnBaUqn/ANKML/5y/P8ACn+lGF/85fn+FR9SPk5qXky8avle7BcojPldxpAykgT9WTAmoF3EhbwyMXX9FHjZtf8AWDoc2p8Maz8qy4jtJhiIXEIp6lSflUP8+W+WNQf+lUXbFftHU4vufN7ijE2LgdWJW5nyjS2CbOaVmSVBO9T+J4i6t2UJYdy5VY0ZwQQNOca+6oDcaT+nj+7FfB4sn9P/AOXUHevH1X6kkofeX1JeMe5cw+JWWuLk8DFMpJKmVCgCYMcucVgvYrP+T3FS6Rh4Nxe7ce0uXMoYDOVIO0nWsB4lb/2gf+CsbY22f/2J/wCE/jWeybk8pfVdt/JfXOuKw5L699vBI4lhWxbXGtqyr3DWwzgpmYurAQRMeHc9amYm4+Iayos3LeR1d2cABcoPhBnxEzyqnN+1/tBvg3418F7P+0G+D/8A2qvfd4553RP1asJaltxyTeC4C9Yy3BbLZpS4hjMozEq6Ty11E19dreC3r7ubaghsHfsjUDxvctMo18kOtVjW8Od8dP8AZb8axnC4X+mj/gP41ZRfZR7Y/wCSIXqi73WfRk+7wG+mLw922qm14rl1SQMt42WtMR1VpWQBupPOq6/2fuuL5RLOFW5bC9130q1wOrd4QBlQQDsJPShwOE/pi/3Z/Gn5DhP6Yv8Adn8av/7HqPuL+5FH/E6T+p9CUOHYlfym2l/CLbxLsxcuxdQwhgEyhSf7VfVnhRs4hnsvg3tG3ZQd65zL3ahZACkax1qF+Q4T+mj+7P41mxfZ0dwb9q8LiAFtViQN4M1CX8Q6lJvQsd9yyHR9JJpKx5+RtfB7QF2+yvaYXWR4SZBCKhLnMQfZEQBp8atq5r2Qtu2KQrsslv3YI+0iukipdL1T6iGtrBLqenVE9CeT2lKVqM4pSlAKUpQClKUApSlAeGuVdq/55e/eH/StdVNcd7a8VtW8bfVnhgyyIJiUUiYHSsvVpuC+ZVam1sWYwlvu0ZUDvK5gTA1vW01PLws3wnSo2Iw9vvyqfq+7LiSRr3TPrGo1G3KtZu8esrGrHN0U+4GdN+tR17UWx7KXumgUc4I9uR8Kon8SwoCb1rCgbbewIghVJc3GVZnkUA8vrbn1r04JJMAupNrKwJHhcHX1kTrWqL2nPJLpj+sPuJ6fKptnibkey4ER7XLXSI8zVUapSe0Sp1yXY2EYFJURIyklpaJEwTygwTp0NRcXhgqSAQQ5UzIO9zLpsR4NxsQeoqu/LW0BzCZAGb4ge7lXr4huYb4zU309n3Rol4PulY++8m+FerdB51RKmyPKK3CS7H3SlKrIirDhnCmvERIBmIEkx7RAkAKJ1YkAHSZIFRcJZzuq7ZiAT0HM+4SfdW9YThdw5LYXLadAzuGOo1i1AgqFUgAgjUloLSy6empVjy+C2qGrdlP+YbQgG5bQ5smue5LEKwBZTbVSVuK0QdJIJrBiuAqU7y2wCxIOYssACWYFVe0BmEmGC8yNauMVaxhe6LSJZtglizhSXynckhpJidhGnSsXArj4i3cuqMl22ZlAcryHbVdQGm4zGBBLAwTEatNUnp0l2mD2wavhrJW4yugJVXJVhI0Un/GR5EVcLjHv27WEsAhecnfUnxEbKPnHuqVx7CC3LspHhIgDZbgZAACfZDiQCSVFyNAoFTuznZyzctpePeHNJAzRG43SD86w2dPb6npwe3f5ZN3RSpqi3L3J7F7wLg6YdMq6sYLNG5+4eVWcV5bWAAOXUk/M6mvqvWrhGEVGKwkUTm5ycpcilKVMiKUpQClKUApSlAKUpQHlcI7drb/OeJLft2s+hOrWVgrvpCCYGnnXeK/P30kXweJ4hF9oPbkliMp7q1BjUEEMBtuKpuTcdiUTBgLLAeyDbzRJ3nSJ5CDHv9KgHhxMMggtrMfVnQ+pGsbaxyrNimcKVgloGSCcuc5UHvO8jerTD4Nys3XK6eFUJAUDYuwg3D56Dp1rlSc44Z17EEq9pgoTMypAMwBI1J15HzOgNeYPFe2ysGOqlmzBVKkBY8MagzHIny1skslgBbKTPiILMSB4Zzkzty1gVGv4d1JVrai2dZy6k6/V20Oubpy50a08DsZrl9XujNAyhY3knny29dwdBvU+9eR7iqQwYRqBy03Jj9keciqx+FOuVi5KnQrl+rJ3jY6J67edZHsAJ+jUgHTQkALJJBPMaCZjXeq9U4vfudSLyxeSF0mQNN9+fnWZblsmAvvI010G/OZ0qpfCOpBGugknefhqfedvjns2A0EkypE6kajc+u3wq/M28DYzrYtn2ZH+cQfeKxXbJX0qbaYCdN6nLcVxlI1jQ/dULKIzXxLcrnVGZU8N/WAftB0Hq6Mi/NhXSeF4x3vPLSmRGQQNM3i1j98ASdcraaa86xeEK6rIjX0PUVe4HizXEQLcZGtFnyZjElWHjA1NkMwfmE9kgAKwq6dem3CX5fiU1rQ9LPjjvaUYhzZ7wWbEkMxDEtG/hWTHl8TyrZ+z+Mw3csuGeVtCWJBGpBOZswEnQ+XpXljiQ2azPiyhlCkP4bbZkjQ/rCNP2CdNhB4njM+ZGQIgZ5WVki2WAumRC2z+02XKQpBaRVsK5RlqbJqLTyyt7Q4xnsZnaSVAHhK+09vSDznD3GnYhhBIg1svY/8Amdr0P2muf8c4j3rQDIGsknUwBpOoUAQP7THVjXQOx/8AM7XoftNQrmp2trwRi8zbRdUpStRaKUpQClKUApSlAKUpQClKUB4a4T2/VU4redwCl3u7ZPR1UFcx5AhiJnkK7vXFPpMtg3cZPT7EUj5iuo6uSTxfD4ZFwTrhUcXbdy4Qb18AMhQDLDkbsT4gdQK+eKWrSLYe3It4hHZVaJU2yBcQkaEDMIPOsl5LYwnDQxcAYe6FyAHTNb6keVRuIw1r8odctnCC3btKxmbl9/0j3Y/dU5R0UaiQeZwso73ID3BaGk6kfxp8ak2cfH6wiDoNNTygDn/HuywL+HvOy901gLdBUBTctz41KfUIJU5tDrBHOvMdatYe+1s2bd9bWUXDdzly5AL90+YLbADwNDsSZnTkvodRIOLRZzaqInbw6jf/AAqVhMueQNJmNYk6wem+1VGCHdWg1uys3rl0W85lcihTcuEKxkzdVADtDTOlTMTfCYa06WUS7cv3bblVaPZDKwUsSB4hpm3102HO+QmXfGFm8cqhQEtaDbxIGOvPU1BTB6EjTy9NKkYzH91eC5FuA2sNnNwsSf0a6JlIymBMmdTyrJiQLT4n6y2DbVQeZvQUzEcgJnaY86nvg5sVpQ16JqfbbvbdwkL3ltO8BURmVSA6MBp9YEEQa+uK4hbVy3ks24OHt3GDlyPE1yYhgZ8PtGeWmhnuQVz4iIk7kKN9SdAAOZqGpDEm2dV9QR5g1sWHt2RjSgCuBaN+3mklQ9tiCNR1YTGx661qPA74Vblx0somHt21y2xdAdrzKLMs7sSsTMNPxrPY1J78FsYQnF55LP8AOl4aEzrOqW2JJ5klSTWO5jLl3RixBMkQAJPPKsCdOlWt2Pya87Iouo1lRAK6PetoZQnfWAdNDtX3icKy2g6W1e01rVxJKXipnMQfCFaNIiB1qCqhNbN4+ZS6UnhkTCYEcyNfj9mldE7OIFw6AbDN9prjPani72RaVGyM7anmAI295rrXYK9nwGHeScyTJ3Mk6mu1R0yaXBbOCjBNF+K9oKVoKRSlKAUpSgFKUoBSlKAUpSgFcF+lrGBcXctlgAzozfuKqmANzJ6dDXea/N/0ogXeNXbZByg2UbXkUDGOmlz5UJQ5L/imJTEYbBrhsSyHD22Ri2Hfx5imqZiIAynfcfCvMLaY2L1jEXyy3DadHFsDu7tpsysQCcynY6GIGh1B+jcQAQNNt9uQ+ysBYajpXVEkTBct27dxFud5cvKLbPqctuczQxA1YqugA5nerTi74fEk3WuG07Be8t90zguBGe2VMHYGDz51ruFYzrtJ+Aqxs4jTwjUb/P8ACuJZO6Swwvcmz3Rm0LbtcsuwLaOPHbfLqslQ2kgaD6uv3iL9prFtFZs63XYyjQwZQsg8o033g6DQVW9/r0NSLdwe+utYOaSVxC5buXiyMSpW2hlGBGRQpPmNJ0rNjMZae5iYLFMQEM5DKPZUZGyn2hM7cjUUUIqORpPnv8iXFRsz3VNuVzQqMVLNJAknKAB5mehy8avW7rLkJbLYSyQyMJKm4SQY1U5/Wsfd16aZyd0i5xSxaxdq8XYWjZXDZTZYMCEy55J9ny843iabhfc4NLuHu3c9q4La99btu3dOsXLLspglRJk6D2R1qo4xjjcxYthM4sFFAke1cOp6z4VH+dSrzXilxUQWxr45kMQAIZSNojl7xFZLJxjLBprrco5TLyxiLaYe9ba6117z2Ct1Ld1lbJdW4Br4hosZtAJB11AsrOLS2S6MfFbym1lbxMbeUhx7JXN4p9dKoezl6bKodGtwjRMGACGUndSDv1B6VaqK0RUYrYzNPO5pnb5IXDkgkgsCZ6AH4867P9Gx/kzC+dsfaa5dxy6RiLaH2cpI9TpO49In3V1vsWP9Ss7eydvU9AKhCeZuOC22OKky9pSlXmUUpSgFKUoBSlKAUpSgFKUoAa4F2xws8ZxTwNHQjqYw9gekeIfA13yuCdt8Xk4rjIBLF7aiZIA7iyfCOpP2CoyJw5C2zHvk+6sC4lWbKpkmeXu3qThbwUeMjURGmw/xJNQ+B8KylmJOrSP3QdPiKxvq8J4/I0Krg2PEYYd1I3Uwfeq/4fOoWHT9Hn21OvlAj7PnUnBXMxvodRnA9QUUfcaq+KXRa5kNqBB+1Tow/jpVdfUNNR8E5QXJNGKRhowMcwa+Tj00k6nT+JrTLd1w0EwNYI08tevvnc1OSWObxTBEzPOdTz+6tsr2kUY8mzfl7bBSfWvL2NdYmBPQcvjUPD97ZRc9lshnKzKwkGYykiD8ayYO6t0SWCtIgN91Z5XS7ncGY48iPFv76+cXxcojNqcomI36CpdnhxuEHwgeRny3G9aWcOMUxuNduKssACIUAAmASYmBvG9cjf5JwqcmV2DxzNiGuE5CzBi5MakgwYOwHh9wrbbeJRjJcMF3y5oyzrIkmBJ6843iqTh/BkHhcFw4Gi9Gy5GDCQRvrqIHOa2NLlpF8OZpUx4FAhCVbTMQSIJymJAbpVfUf+jTgjVW1WsSIPZy+9t7he24V4JcaoGUeJUP7MzV+eIDkKrMffNrCKxEHMsGYBLOZA3aY5kaiBVTxHjIAWJDNLEySY+rnMCd9uUaVZ6s8pJbfoUqpNN5JvFLguXLzFQQlpEEiYYkmRpodfLYV2D6Oz/J2G/3f3muDJxBjaumFIZ1GgM+FB5xHuruv0aAjhmEnfux9pqyjLk2yHULEEjaKUpWoxilKUApSlAKUpQClKUApSlAeGuGduVU8UvzuHSP7pN/j8vj3M1+fe318LxjE5z4c9sjpPc2oE8tz8fOqOoTcNi6h/EY8hZx0E/d+FS3xgAZNpypI/rAyfdUQY0WzojMpjxAr7U7AZto1nbQ18zluMp5sPPQsJiPImvN0PlmpSRa4ZQIYGDnEAbTDAAE76A7ioPaLFufZQheukHoSD8NPurHYvlQNmgyJ6EmD56T8POo/HrGYhi8noDtUopKSfzOTykU1q5mjPy1Oi+/URA+O1W1qw2WUhyNcozEwQDsoJ2I2qosqJKNqHGU/OY89a2W52ndEtWrH6EEclE+HcCQQWJPPSrrMtpRRyDj9pFpiMaLmEW4LxbOypeW5oUu7gQYKzA+XU1XNhUgnOBvrpFTcJjGxInEOLObQIMudiMwOfr6DmOes6jibbK72yzGDKZlALLqASIjNIIMdKRjreOGRnHv2Nm4fxLu2BW5I6ann9ula3w7Fd07pmcQ50zBRB0UFgCW3BmK+bdo9NenLaqziilb8sQAyg+vIgRrOlSjSstHa54kbmjC8qqLgLAko0FSCdmgiD9U7AE8gKyoiKDae2M7glzPhiEDEAzlWSTpG3WtWwd0o03FuZNDmIYR6NGkbR5VtC8StFQRc22J/wARWW6OjCS2NkVr5IvGMt4ixpbYfpGCtJJHhQ9Ou0R5zVZf4Wihfac7BixMCemx+FbFdxtzLKWmafrMToOpEaCq67aZlIZ1LQ2URorcvUAxU65za/f5lNqhCXJY4rCINFRQZ5ADbSYHPbUgGut9iljBWB/VP2muNYC4ESGLGN5bNl0E6/OB1rtHZAj8ktRtB+01d0axJoz9S87l1SlK9AyClKUApSlAKUpQClKUApSlAK/Nf0qXY4rizoYe3KkcjYs6+YnSPIV+k6/M30qD+WMZrEtZGo0/UWSJ94rjWScHuY8JilRWt5wcr5QWGaVIBggHbWJrG13um8IlYZwfKJCosRIgGPKo2EuK7DQ5WyhwCRoG0210g7bwKl37JtOOjFnbKEyhRAUEvBjf7qxYSeC97bk/u2YDWNBv9nzqO/DGbdmPnPLpVthnV9VlhJXbSQOflykE6mplvDjzHvrL6jiy3lFDa4eeWp84mq/j692baMpOYkkamQNCB56/GK2rA280z6KIMBFJAMkDU+fQR1qh7QWGuYkLELbUQZM5iQfD56c9Kvpn8e5XpzwW3BntqEChSoHgaAYkRIJEgwakcYwXfZbrEZkW5psDsyzB8MEMY56+lVHBE8IQwsgEH9rQDMOQ22GnPnA3KxZjDhRBIR2JmZnnoCJ0iCI9NKoeYWmjOYYIz8Lw6ICwIZpGYk+0NNtJ9PUcqDimDtqHyWlI2JCgjkYJ1+FSeK5ct22YIRe8U7GbKpmGUnch3Mbetc14K637rPdmTJyjLtrqpYGMonQRNTjU5ZlJ7EK7F2R0G920wyrOYEHprPwFU9ztgHcNZwZuROpUCTpBDQYI15c/LXBxDhIsszW0zWvrqZaADo4zy0RMxMaEA7La8OxKOAtoAsdPDMINdWY6KNCNPFtGsmoThGPtWS+EtSy9j3E8aZwD3RE6MNGgydCI0Oh1HnTAILhiF3nXLMekbTWbiHBP0gRGAUJLToCV1IY/Vn2fXSq68oDhUIPXy6jNzX7athJQjlGO3VKZ7xmx3bNsuYAyRpsbbCNP6p91dZ+j27m4dhm/aSfiTXGeJWSDmuXZMALBOkgzodI9OXmNezfR408OwxAgd2PtNX9Phycl3F+VFJmx0pSthkFKUoBSlKAUpSgFKUoBSlKAV+YPpb/8Xxn71r/4LVfp+vzT9Jy/yxjDlzQ1k/8AIt8jy/Ch1GrhXC54OsDMD11iN5Jq+wmLvXWBCi4RlU5RqNYmJjQ6xBOtVl7L4QZZCzEtknw+SkEADaa+8HjltOe718JGdZBGbRToDDanlWea1LZbk1LPJ0Kzh2VFDkM0at1PMj1OtQeI4xVDKSVjL4hPtEiFIUEiR5Gq3h/GhKNJzOFBIYsIGYkhYgHefurFh8QWBzXjlgMWQgvMTBGUSqiOWgnevMjRJSbkXyuTjiJs+Bt2kzZNHZczxJGm5LbDfmZPuqBcQMe8bTO2VRDbAaEtECYOk6e+pPZXBi5bzGQvsnUw4UwNJjcEzzmpfGroa3es24lVOsjRiJCxvNQ3c9JfB6YKTI3Z1FuobmhQwRm56iDrsCB/7jVtcv2xlTTLOXwjSBAMHbNlEQN41rn2ExJwzEOSFzFYViApUspcCTKnKems9K2jh+Msa3O8TxSc1y8C2UiCFU3DlmSYB1mtFlc4trOxXrTXBP4t4w7hO8Yi5mYaSrWBbGUHnnj1M71yPChrbqYIa3qevRgZ9YrpmO4wtxxYskkA21Z50Yh1FtAOi5p9x21iq7Z4NHu37qDxByGjpMt7wRPpWqiLUd+52uHOexc8Exqtkckrn7u4LgElQxZ2UwdIM66lSeYmrO/jcgZkKsRqoEwIK+ImBLTI66jeDPMeDcTuYYAgZ0cgZCY5kyumnt9OdWeP7RXbrNY7oWQw8fizGAEYgaCJy7771mlVYnpjx5LlXl5J5xPfX3YElB4U811bP6scxn0qVbv9yfECATIbTXyM9KwYMeNSP6o/j/iqBj3715gETCgiRA+tHOYqvSnt2Lr6/SsTXgtXsWcQTlYK41Omh5RExHoOnpXYewk/kFiRBy6jzk1xXhpVbkhVU5SpygAHUQYG3Ou3djWnB2T1B/6jWrpX8bX4GLqt4J/iXdKUreYRSlKAUpSgFKUoBSlKAUpSgFfmX6V2H52xqwSS1nX0s2Y0j1+NfpquFdtbf8q4llZFIZJOmb9TaOnTSq7LPTWSdcHN4Rzy3wXF3LZZMPeZB/VMgHcR7UHyFVvfMhZTKtsykQR6g6g6867LwziIUrczSCNf43261ObGLddyGIVkKOJ0M6CRttI1GxrHX1+c5iaZdLjucKGIIiCR5gmptlr5BAznNpMddNCfIRI5GuiP2XzXGyZNFZgyrBZtIFzTSY5c/WouFfC2rniS49wCSSJIIOWAFA1nqNNdeVXvqU45UTkOnWcNkvFcYGAwlq3IN3KANecDxH+OdYeywdiHfdzm1ieusfGoePDvfZnjK3IHZeWhOsdAPjTC47uT4DoNcp9dY5jU6g9eUg1nrr0rPL5ZfZHU/wAD47WwoutHsXUQA7EHxkCORa4/xNVeH4DnAewpuWzr4WOZJ3W6oO4/aEz86icZxjsjgsYe47hSZHtFtPQED0iovDMQ9oqwzb5ZRiGkfVka/wCda6oy05W5BqMXhv8A2bnwzAHDReuqECT3dvm1yCB4T9UGZJ+FQeEuXLvMzpmIHi3kn3k+8mqbvLjNqHBjxM5loECTOs+IjXrVx2ctFkAiTA+yTWzpq3KzXPbC2RDqbEq9MXlvlkS5gMqRpKui/EoJPwrDdssb7bSVfmOi8/7QracTw24mVypgPbJ1H1GDAeROo15iORqq4lcNsBu7ZgXYjLGm0CJ55RrXm3NQtcY7lsOpslFb/QnYTDOQSsaBSYnQ5V6jzHxrDwXB51ZtQAIB9xHxqx4HiWvC66xZRFE94JZso1IUGAJUbzttWHgjRaTpqTt5TPurzpykk0X6pTac3kj3SAT522b3rv8ANTXaexNsLgrKjYBgPTM0a1w8kEtH1bTjl9aTrsN3rufY/wDmlr+0PgzVs6P3P5GPqOPzLqleV7XomMUpSgFKUoBSlKAUpSgFKUoBX5z7cn+XcVLQM1sR1mxZH2V+i6/N30pYc/nXFsJENaII8rNkHQe+oWLMcFtPuyQu/uW7LGZ/Z807xQPjJHuqw4dxYfqwrm8TBUAeIzowM8wdonlVZhgblmPZc6AxsuhAHlOvvqThrOIUhraq1wDVmYAEgDKy6TuubXnWJQi3iRsnPwbzwCywl7mVCREEhtJEcwBy121HUTr2M/S3brySrNp7Ww0BB3AMdB76oeNcUxj5RcAW2DDIoiRLDxHmuUhd4hRppVlwy8GBnNlALnx5RHkwII32+FXuKjHbgrr5yz3DYq6pZLYtlNVZFfWI0zKQuh6GZn40PGrnh8GZGWDBLZhmGi+LUEQRvyO21bQ2NV2z2iBba2ytDE8uUz667ESPKl4rwS9fHeW18Z1AkyyjUGIGU9JpCSW72Jyy+DLjHtXcMqq6lhPhGhghtY94+A6VWYDDSyqRK3kX3XFBU6dTB+NYuH3Wt3VRkykRIeVMRsQw06TVtbvjI4LIDbZWWX5SQ0ALrqFMesRUqrHTxuRshq4LOzwlgjqwiImYnbSTvzG5qf2OsqkqBmde7aCBqI+uWH6ITz58oma8TtJZFsZmd3AKAIoRBm1zM58RmNtR8q1lMYwICjuLLKAwE+LcCTu52qE7bLMoRoaw5cG69ocfaNo2bbm46xlKewIEwGJl+Ynz8orXOGXc5WZjUn8PTf7atOyOGS8tw5igUd2FiLjEbPd1OUdEXTqTVTfwj4a5lbSWGoOkGQCPIgnlWGbi5OGdy11rKlFbfvc2G5wwfk19yYhHJAG5idD9XUCRzjzrX8LjCqMgMe2J6HXKfdlHxrYVxmbA4ok6hXX4oqj4zWqYa2CZI3JnWOkawYGp1jlVdSzF58k7ZKMUY8Lchp2DMoI/qg5j8kArvPYC6W4fh2O7KWPqWJP21wDjL5EaANioymdW3MnoPnXevo1uZuGYRutoH5mvR6eP2jFfLKNmFe14K9rWZhSlKAUpSgFKUoBSlKAUpSgFfnT6RuIlOLY1YBg22E/7i1K/Oa/Rdfmb6WFX87YsySS1rTp+htCPPTWa40nsyUHhkrCY9HQMoEdNdD6V9ri2LQP8K1bAYgI2k5Y13+OsVJwWCtlWIxDC5Pw/Z8zvvNZZVbl+UzYsfhTkYsQRBBA3213rVMDxa4g0IBXy016GZ1qww3EWKC2xPeCV8QJmCRIjUjzr7w/DlgkoBPLTTpt0FIyVaakd1Y3R5e4uXAzHMecZo6xry9fnWw8F42pMF/FMHRpnbcSCKqLuGUeug2HUbT5xXz+aY1Vyu51AOpjUn3Hnz8qpu0Wx0vYnC/DN3x+Et4hMtxg5ERpBXmQDykVS4nsWmptv4jI8ZzLr0gow+JqqsNiLe2UCdYb5nwEz6ml/ijsUzvBBPsnqIHTWYI9KxwpureIS2NHrwkjFhuBYllAtMkBsrZFCvp0Zp+7avOIcAxVsgnC3jOjXGl2I/fBNT+H4m9b9lyATJHUjaecR/lW0YbtndyxcsgnqjR8mHy+2tSusz8W6KJqD7mo8JxT4Z8zJlzeEAiDofDPx2q+7VDvLKOcpZXAJH7D6ExOmsaTyrJxLHW76AZWDKZGg+sAWGhMQdOmk6zpVDBzvt/HxqiUNUlPhhXuG3JKUThryHYqGGo2EMN/8tvOqXF4tl0tBX6yoIPWS2gHy2qc2CI2YjyG3oB0msXcGIcFvRSZ/e0g1OuOCu23XgqCzv7dtVGYE5enlymRXffo6EcNww6W4+ZrjCYIxHiJ6sNfTT+PtrtnYUf6jYnfKftNbaHltIokX9KUrUQFKUoBSlKAUpSgFKUoBSlKAV+cvpLwqtxbFnUsXtCNv/wANqI67V+jDXIO2ODLY7EEaeJdQNfYQb+6s/UW+nHJOtZZzg8LBEOG+P3zX3Z4XbWcq/Ek/aa2S/hrNogXH8TEAA8yfIcvOoGJxdlWiVYbTynQQKxq+cuMlrwjDhsFMHcx7Rg/P8Ky+wxDaDcSR8QBrH8TUO5xFMpFvKpOghfnA/jWoj8UAKs7EMJkBQTBkwC22vLyqShKRxlriLUy5MKoOsXI03GZAd/IfhXl+/KEwSmWGgNEEMBmaAVEkCSJ1HOqM8Ttu+YgMCR7SmR1IUMqFp02qThIdWQZCusElsyGeQUhDoTtttO9WOvC3OIuhxdbmUe1mnKFVQY84H48q8/LCPqQOr/OFAMkedapgvBfH1h4tx/VIEr5bx5CrxMcBpCidgJiRtlDNp/E1GVSjwS0PktUxPeag5vQRHKIAArODqRBLAsCI1BT2xpzG56c6ob/EBbW8zIH7xMhg5Z8Vtx4QCAQbajUGRPuzYLtIFCZ7SlkD5RvGe09p/CwOaVeYM7DeuRp2yQcGy7sY/Qq2EueAOTcLRtmAMEex4WPnl5AGsVrElgDDKugMqSVYz7QWYgKWjeATyrxu1SFc4aMpuMPEZBuFSBDCSAVOmsy3Wqix2lCPeItqrXWRoYQFVUvKuSfrHv2OxACxBmirznsSlFl3+UsHy93cLcwFOghjmJOkQrGfKeVYMZdvKYyFQVLgkEggLJgqOQ1n37VWJ2ief0YRFUEWzmZnSUdDleBpNwtEEZvUzJPH7lzKCqkhbiDKAB+ktGyxysDsGJiSvkRUlUk+SOkyfnNLbZWJJ1kdPXnOkRXbuw1wNgbDDYqT8zX52xZz3WuRBdsxHLXeDuB79Nq/Qf0dCOG4Yf8A8/vNW0xSlscnFJGyUpStRWKUpQClKUApSlAKUpQClKUB4a5j2o/nV794f9K0pWH+Ify18y2nk5h2n/XP+/8A9tUN39WnqftNKVKj2RJT5J2B3Hp94qBjPbf94/bSlWw9zOIwtsf3TUrhe6+/7qUq63+Wdhyj74l7Xu/GvjC+2vur2lUvgu7E3iX60/vD7qh4f9d/Z+6lKQ9qIo8wntj9/wC+rvtTtb/j9qlKlL3HZFNhv+37xWe5sPQ0pVcyHYz4fZvWv0L9Hn/h2G/c+815SlPuZXZwbJSlK0lQpSlAKUpQClKUB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hQSERUUEhQVFBUVFBgUFhQUFhEVFBUUGBQVFBQUFRUXHCYeFxokGhQUIC8gJSgpLCwsFR8xNTAqNSYrLCkBCQoKDgwOGg8PGikfHBwpLCksLCksKSwpLCksLCwtLCkpKSksKSkpKSwpKSwpLCkpLCkpKSkpKSksKSkpKSwpLP/AABEIAOsA0AMBIgACEQEDEQH/xAAcAAABBQEBAQAAAAAAAAAAAAAAAQIEBQYDBwj/xABMEAABAwEEBAkHCAoBAgcAAAABAAIDEQQSITEFQVFxBhMiMmGRobHRFBVSVHOBszM0QnSTlMHjByMkU2RykrLh8IJiYxYlQ8LS0/H/xAAZAQACAwEAAAAAAAAAAAAAAAAAAwECBAX/xAAvEQACAQIDBgQGAwEAAAAAAAAAAQIDEQQSIRMxQVFSoTNxwdEUMmGBkbEFFULx/9oADAMBAAIRAxEAPwDDRRC6MBkNQ6E/im+iOoIh5o3DuCcuwjG2N4pvojqCBE30R1DwTkKbINRvEt9EdQRxTfRHUE5CLBdjeKb6I6h4IETfRHUE5CLBqN4pvojqHgjim+iOoJyEWDUbxTfRHUPBHFN9EdQ8E5CLEXY3im+iOoeCOJb6I6gnIRZBdjeKb6I6gjim+iOoeCchFguN4puwdQ8EcU30R1DwTkIsguztYbRxTw5rWmmogUPQvYOCOmbPOwfq466wWMwPUvGVP0PpV1nkDwaD6Q6NqRVpKSut4yErH0THo2EivFRf0M8E7zVD+6j/AKGeCouD+nb3Jdn3g5EdCuTpdl9zAS5zGcY8NF4tGoUGJccaDoXOsabj/NUP7qP+hngjzVD+6j/oZ4LAM4T221ywzWaNwgvlrQMWuAddcZjqwru6V6S3JUUtWnwGTp5UndO5G80w/uo/6GeCi6U0VCIJaRR/Jv8AoM9E9CtVE0t8hL7J/wDYVYWfMcXNbuHcE5Ni5o/lHcE5dlGN7wV5aOCUsfPkgbjTGUDHWMlRPyV7wsvvtcsd3BsjsSSa1NcBkufi61SnKMYO2j9PcdRhGSdxruCkgFTJZ6UrXjRl1LkdAH9/Zvth4KRFAxsbi6RrCABcLgCVlba68444ZrJHFV5P5uw+VGCW4vzoX+Isv2zfBHmYes2X7ZvgsWQm0TttW6uwvZw5G28y/wARZfth4JfMv8RZfth4LGxBdrwrUhQ69bq7EqnDkaw6E/iLL9sPBJ5mHrFl+2b4LHySVTKKdtW6uxDpw5Gz8yj1iy/bN8EeZh6xZftm+CxwZsCsYeDFqc282zTFu3ipPBRtqvUvwGzjyNB5l/iLL9s3wR5l/iLL9sPBZWWxuYaPa5p2OBaeormI1KrVepfgjZx5Gu8y/wARZftm+CDoT+Isv2zfBZQRhDmhG1rdXYMkORq/Mv8AEWX7YeCDoUesWX7YeCyB3Ic3oRtq3V2JyQ5H0dZNAl1js8kbhxjYWcppq11Gj6QzGCrnWgtIkv8AFNivukZTEE0e4gXm1vFozPZULS8B3/8Al9l9gz+0I0/oG/8ArI8Hjt6CqeZYhwObO29CeKc1vGSxCvJe+ri7A8o1aRQ++hV/HpDDlChwoAQa1rSh9xPRRYiK08RcMYo4FrLri4vFAatc4/Qu0GJDW4uxWksNvinJ4trXOZQvpymA8oANdkakA12EHWAlqFpOXMs5N6ci/BUXS3yEvsn/ANhUawabZJIY+UHC9QkXQ+4brywHEtDsK5KTpb5CX2T/AOwq5B8xxc0bh3BOTYua3cO4Jy7KMbBy1HCKe5apnE1N8jHoOCy7lZ8LLTW2TjZK7vXJxyzVIeT9DTh3ZP7FFbC0kmlSdfTt6VDEhDa3c8Kmq6yHGpFcdfWnW3SYfHcugEOqLuW6iSlYZcq0IShNKj2diV5GpcilqoAVbD9HvAN1ve57yWwRmjyM3upW433EVPTtWOC99/RZZjDo9gcflCZKUyDqYdOQVKksqLRVy10dwfsdkIMULA8ClaVI69an2jS7WgkkUClOe0DBo6SszpvSTMA5optIy3LNKpYcoXJUz4bUwiSNrg7KoFabeheTcLuCYs0p4s1acRu1r0yWJzeZTHYCTTrWa4RaOfMA5jXYYGrXZHCtVdSFtHmpgXOSJaPSugHwjlVc30rrhjsKp2WetapucrlIBjSFuCkmHvSSNVkyLH0ZwKf+wWX2DP7Vo4pF5HoH9K9lgs0MT2zXo42sNGtIqBTA1Vkz9NtiH0J/6G//ACUkG00zoYk8bFg8atThsKz0YeHtfE5rQyoMbgRQk3iDQ5OeG1rrpjQYxbN+nCxOc1oZPVzmsFWNpVzg0fS2lN0hw4sbp3hrnRSMe6N19tI3lriwguFRqOasld2RDdjb6FtUcjA9gLS7lFpzaTzhTViMaawu+lfkJfZP/sKg6D0kx7BdoBkAKU17N6naV+Ql9k/+0qu4sfMcXNH8o7gnJsXNbuHcE5dlGN7wK6cLTS3WkjLjnda5lc+GU1bdaRsmd14LnYlXqx8n+0OpfKyDJM0jDA7+xV7inEpiTaw0EoTUoUAIShCFIDmhex8GOE7YRFZXxuvgBjXai6mS8hsbqPadjmnqK9a0XA107JHGlx1+lagmhNanLBZMQ7JGigrtkjSfDm0tkMccADQ5wL3Y5Z9Cojpx9qfQjLHA1H+FYWcRy1ikukyOJEmZADsXuw6dabbLDHACIWYk84uve7CgAWRyVtTWo6mu0fGOKD8zdF2pOBpjgqa16Ya5rueaGlb1eUKkm6NWSrH6Uc2yOdexD7u8EBZOXS4aw4uaTXHA1rq1UC1wV0YpaM0Ok7RVjr1QJC3F7sRTnVGzJZV4aCbpqKmhGtQ7TpcuoCa0GFRjqXOyS1dvTHGxVSuSJBUrg854LtK3Fc3MwQiDgWVXNsOKlUomN1piKsfYGfrovbR/EaVb6Z+c2j6xN8Z6r9Et/XRe1j+I1WGmfnNo+sTfFetGF8V+Qqr8qLfglwsdZXhriTGdXo9I6OheyN0q2WzSEEEGJ5BH8hXzwtDwc4WOszXxuJMbmOA2tJaRh0LRWo31RSE7aMzkXNbuHcE5Ni5rf5R3BOWpCmBXLhkylvtPTM78F1KThrEfLbQf+878Fz8T4sfJ/tD6e5/Yz6YnuamkJTGIRCRKqkghIlqgBWlbngnp4veY3BrqtyfkQBiN+CwoVhoOVzZ2OaKlrgeimuqXUhmVi8JZXc9F4OaN4i8YOLL34Fzi5zqbMu1N0vpUhxBFD+O9LbuEUrI6hrBWo5BBeBtIAyWbFqL+Vi7uC5+Rt6m/PFbhukbeGtAfWjjkKVyzxWfntFSQDyelWFq0fJM8hoLiNTRg0dOxQtHaFMkjmOcGCNt57sDQaqbSfwW+nGxiqSu7kHjOxdrNaqOqrPgtZo6vllbebGAGtOTpDt3DH/kuulA1xrca3dQHbqT9m2hGazOl2veEy7XwVeL1OS4inSriPBtTStMVnlFw3jU1IjugxTLmNApcse0jAAmhBwO5Psdgvcu8Az0saV2VyqjPZE5Cx4PRRRvaX8pxeyg6S7DHYoOmPnNo+sTfFep9gcxskVyteNjN84XRUNu0I11UDTPzm0fWJvivTsF4zf0KYjSKIabLzTuPcnJsvNO49y65iQRc1u4dwTk2Hmt3DuCehAxCn8MGft1p9q78Exy78MB+22j2riufifFj5P8AaH09z+xmXBc3LvLmo5S5DEIhKkVCQQhCAFAVtY23aBuBOagQ6h01V1oDRptL3RsH6xwFw1Ia3E3y7aLtFfRLUrvNxwZZxsz6UdEbMHXSMiKNFemtVWcHOBj7RV7yYoqmrnVbkfog571puAfB2SyPmbKQRRl0itKVeXUr00VpwhtrTGWvJDDnRwbXYFzZytJ2NkVeNjD8KeEMTI3WWwFrWtFHvAJc8/ze41J2rB2W1ERvG0gk7di0HCa0MqGxMEcQ2DlPOsnrWchxcailXCoHWtWHE1iwgeWRtjGZxP49QoFymjxridnTuRDMLz3HUAOvE/gpHHVyGOv/AKRqaNW8rfwMpCkYdfeutgt5aS0gGuVdSS1MA11PUFXy5pNWN0Xg7Gnjc1lCyjnHNoAcRvFFIcyWYguYBTCrrrQBubiqiw2mjRdJA1gZV1rtPan4CtRs1bjtWC1mb1FWuW2jWsvxOJ4wmWO7hRgq8cqms71w0x85tH1ib4r1A0daHcdFl8rHr/7jVP0z85tH1ib4z1swSe1d+RmxTjlSRDTZeadx7k5Nl5p3HuXWZgQRc1u4dwTk2Lmt3DuCchAwcpvDEVtk/tHhQjkp3Ct37ZaK4VleFz8T4sfJ/tD6W5/YzTmCovEjDMCuOpTo9CsmFYpGh2NWuqAD0HUFXWt2O7Bc7NaLrq92f+UmQ1CWuyPiddkaWnpyPSDkR0qbBwatDmh/FljTk6U8Xe6A08o76U6VdaO0iSWkNZJd5taG7u1hWFstvHYSxPdjjyw0AHAnDGmPYkOck7DFBMwZFMDgRhTWDrHYlaFYabhpITUOJJvEa3DCtOnA9ahxxF2DQXHYBVOi01co1rYbEcVsf0fz0kkIAF0NcZCXBwPKusaAMSaE5jJZB8ZaSDmM1a8E7RKLUxsVeWQHja1oc6vQRU0PSomrxKrRntdlt4dGXSc8CjgRTVUEjpXmfCfThfIQDgK7t5VjbbeXPa2KRpcSWONSWmtLoO6p3VWJ0xG/jC1w6q0O5Y6dPU0ymrEe128uJoa9JzTbOKEV6f8ASuEJo7LLb0KVLaC97nuxJNScqk5lb6cbGabucBLQ/wDIZK1D6s5IoNZ/9rdp2lU7G1cN6t5jlsGA2AbAmwKSI8kdM+pV8uamSOChPOKibJiS7DJmCnyze5Q4Diur3rPlVx+Z2sSNHyHjofbxfFYtBpn5zaPrE3xXrOaOP6+H28XxWrR6Z+c2j6xN8V604fxX5epnq7iGmy807j3JybLzTuPcugZ0ER5Ldw7gnJsPNG4dwT0IGIU3hm79utHtnfgnFceGYPl1p9s78Fz8T4sfJ/tD6XyvzKdwC5EJxKdHGTWgyFTuSGxp0sNvdE6rctY2/wCVqorSJW3mn/G33rOWPR7XPLXuI2UoakjBcdHW8xGoyOYS2s24unYv7XZI6AEEuAJw5RNCMTtB7Cq+Vr2tpC5lHYvLCA4Z0DxmBnlsT5tJguvAnmgDDrr71yfaWPcXVuOAqCMKnHPaqpPiS2VbxQkVB6RiCpeiLSWTsLTdN67e2B3JJ7U5miny1MTb13MNLesDNRILO9zwxjSX+iAaimJrsyJr0J100Us0W1u0wY33YjWJriWg7aAE16aKttekXyOqaN2BuACLZYSzNwJ6K96itaTkKqqSC7LGxwRBpfI4l2pg19J1rhaZWlzjGC1pPJBNSBsJXOOAnIE7hXErtb9GSQ04xpbXKvRmrKy4kPU4QCrlYyRkDlEDo1qHZQQCQlMm3FPjohb3nOV9clydgle+qYlt3LpDmOoapxcuacqkkrRvy8Pt4vitWl0z85tH1ib4r1mdGH9fD7eL4rVptM/ObR9Ym+K9Ow/i/b1FVdxDTZeadx7k5Nl5p3HuXQYhBFzW7h3BPTIua3cO4JyEDAhaW26DZNb5+PLmR8a4kgULsackkUIWZdkdy1vCqGzcbPxslpJvuNygazOtGuLThXWuTj21Uhbk/Q14ZXT+wyb9G9lfjFNI4aw10d9v8zS2qkWDgBYgcXTEjMF7KEbCGtBWa0NwvEb6PYZGauVelZso+gqOgrWM4a2ZxqaHbxl6MjbiRQrBJyRqSiJpf9HkL3iWzO4silYj8mRro7Np7F5npzRroJntc0jGo2EE6jkV7jFNFcwa0nMEmoNdjjULAcJ9CPlkJLhh9FwpSurZ70U6rT1CVO+4w1jmANHCo2f/AIr6GzsI5o31qq+0aCljNQwkDE3eVTqSi1hp1DpFQfeE6TvuIgrbyxjgDSHM5JGRBVyLSyKGSeS5xt260fTukV7TTqWPfpAbe1SdP6UElGtpTM0y6AqKDbLOSsVUUZdi4k9JzKt9H6PkIvxGmJbnQ0oK+7GnuVU2SilmxkxtcHtNRUsqKjE01+/3rY9EZFqyebA83g+VrQBVwc4CuzAUrr61XxtbebXHHrA/BS5dBsja8unYS0VaxtCXE+9VT5sepFOSf/AkiXanAjYQSPccfFcyGmO99NuY/FRpJarneTHMqoiEpEISy4ICEIAlaM+Xh9vF8Vq0+mfnNo+sTfFesxoz5eH28XxWrT6Z+c2j6xN8V6dh/Efl6iqvykRMl5p3HuTk2Xmnce5dBiEEXNbuHcE5Ni5o/lHcE5CJ4g5XXCR8Ytc541t4SuqCW7ciCqVyk8KbN+3Wg/8AecuR/IeJDyfobcIm07fQgWjTt6tyOlT9EZU2UUSa0yvJ5J5VK1FBhTqyVvYbcwAgtNdoopDnxnIncSPBYNpl3I6Kw+ZasicG9LyWWrXcqI5szummbQSBvGC0A4Yx1wiaThQyVd1EtCqZLMz0xup+KjPkiGok7Q4dxCo5ZnewzYKK0Zp4P0iuJIDGDoaWg9VF1tPDmNjb0tnZIT9F4Ffc4D8FjjaI6/5CXy9o1Nw2gIt9CuyXMn6U4RNtA/V2OKPpp1b+xZi06PcBewO0AEU3LQs05HSjmgjaCR/hRbVpGO67AHYdferwnKPArOjTa3mcD08SgalbS2eIcuoPJa67qJJo4JwtkDfodxHatO2fIybBcWVD7UdVBuXGqun6Ri1MA6R4LhJb21waPfRSqjfAh0or/RXBp2HqKdxTth6ipo0lTUEx+knKc0uRDjDmQy06weoptVJNpJUY5q6b4in9BaoSAJVYgk6M+Xh9vF8Vq1GmvnNo+sTfFesvov5eH28XxWrUaZ+c2j6xN8V6bhvFfl6i6nykNNl5p3HuTk2Xmnce5dFmdBFzR/KO4JybFzW7h3BORwJe8HZK64SQXrXaqY0kNB394VKQr+XT8DpXymzvvSEud+vwqc6Di8Fy8fRqTnFwje1/Q3YOrCnfNxKfR8TWtlLwOTSldpDqf2qgk0o85ED3Baua1WVwINnl5VK/tA1Vp/6fSVC8hsPq8/3r8pZadCqvmg+w6riYv5WZk2xx1pvHHaVpvN9h9Xn+9flo8gsPq8/3r8tO2U1/h9vczurf/RmeNO1AkWn832H1ef71+Wl8hsPq8/3r8tGzqdD7e5G0XMy15I52FFqRYbD6vP8Aevy0GwWH1ef71+WjJU6H29yM8eZmZJMANgXIlas2Gw+rz/evy0nm+w+rz/evy0KFTofb3Jc4viZYIqtT5vsPq8/3r8tHm+w+rz/evy1bJU6H29yM0eZlqoWq8gsPq8/3r8tAsFh9Xn+9flqMlTofb3DNHmZlooFzK1vk1i9Xm+8j/wCpMNhsPq8/3r8pGSr0PsGaPMyoQtUbBYfV5/vX5aPN9h9Xn+9flqctTofb3DNHmZ7Rfy8Pt4vitWo0z85tH1ib4r0yCz2Jj2vbZ5qtc14raairSHCo4rKoTLbaOMlkkpS/I+SmdL7y6nan4aE87bTSsLqNNaO5xTZeadx7k5Nl5p3HuW9iEEXNbuHcE5NiHJbuHcE5C3AxUiVIgAQhKpAv7FwVbJDBKZ2sFon8nY0xvP63HAkauTmqfSFhdDK+J9L0bi11MRUawdi1+h9MiKw2VjLRDHKy1mWRr6n9Sb1ack8rLAbc1Kl03ZAJXWR0ETvKXPcLQ2QiWNzLvIDSK4lxunas+dp7hlk0efKVbrI1gjLJWy34w8hgPId+7O07luotOWfi2RmaG55udE4UFPKK8mpu1rjmnTSxM8mdJK2EiwwvHJYHPPG3nNDi11wkDHCp1UzQ6j5BlPOk+zMDntDnBjXOAL3c1oJoXHoFalegv03BG6cxTwC/pGGZt0A0sw4rjgatwrSTDpXO16ZgeRWaGkekxKwUysl2jxzdt7A1U7R8iMq5mEtUIZI9rXB4a4tDm1o4A4OAzFaVRYYBJIxl67fe1l6hIBcQ0GgzxIW9g09Cwuuzwi9pQzZAnyQ4uzbtJw6VkpXR+cC5r2CPyvjGuryBGJuMFMPR1U6FZSb0sRZIfpnQDbO6aMztfJC5rXMDHtvF1OaTgaA1p0dCpl6D/wCKYzpUudLCbLxwlv0GQhewAmlSavOfQk4M6biwfarRFevvjcy6xrXM4q6x7nBnLbUYAXaVJNSqqcktUTlVzz+qtNM6F4iOzvDr/lERlpSl3lUu54rWaH0xDHHY4pJ4S1ljnin1h0puCMkltT9LFJFpGzmxwRG0MZPHYuKEoJLWyB4LmOBb9L0sxQqHUd9xOVGftvBhkfF3rQ1vGWbygFzSKnGkTQMzgqAHD/f91L0Nul7PyKzRGmjTBiSaTagDTpzTvPdnMfFmaG6dHcUW0FPKa4fRrXpQpyXAHFHnSEBKnoWIhCFIAmy807j3JybLzTuPcoYIIua3cO4JybFzRuHcE9CBiISpEACEIQAIQhSAf7jl71It1vfM+/I68aADUA1oo1rQMABsUdCiyA1TprJJDEx7w1zGsLyBdq4RvaWh4bgC4i9UHJpGRBjWRlixaXyNa5sdalpN6+bwHIyFAcKVDqKp0do10zi1lKgXsa44gUFMziE02FweGuF2r7l91QzMgOvUxbgcRhRJvFNxzal9bXsXthFijcXCQk8UQL9aEvikDiRdwcHXABlQ1XCyTQOs8MUjw3CXjCMHVvh0Q5h3E1wFc1Ek4PyNpeLQTXDlE1BukUAzqCP+JXFuiHmR0YLS5sfGUrmLgfRu00OSoqtJq6kTaS4GjtFosT5GvL6ULDgKNbR0QfQXOVyQ841xVdBY7Dyb0smQvY0z4uruZmKy4f8AQ3aqq0aLkbd5JdeY1/JDnXQ6t0OoMCuMtme3nMc3GnKa5uNK0xGdNSvFxe6RDuuBxbWgrnTGmVUqVInFAQhCkAQlSIAEIQgATZRyTuPcnJsvNO49ygEEXNbuHcE5Ni5rdw7gnIQMEIQpAEIQoAEIQgAQlaMRvWwsn6O3yQceHgMLHvoSLwDdVKa0iriIUmlK5oo4eVVNqytoZayW10d67TlNLTUVqDQkdifpHSTpqXyTS8STTFz3F7zhqqcArVvBkFrCHVvua2lRyS4kC9rGXhVcxoBhvXXE3W3quoytDlyqLF8Zh82Zp38jav43EbtPyQ36emJY4uqWEubUDMtDDXbgOsnaubNKyCTjARfo0VoPoUu4f8QrdvBUFxbfx4wRA5gvIB1DAZY9KinQguxuF48YMBr5xbTLEmmpHxeG5dg/rcQ+K/JwZwhmGtpwaKlrSaNJIx3krhadJvkZcdSl4vwABvG8Sa/8ird3BYNkuOdd5N4OcQGnVSrqDPpXI6AYGyEucDG66WkY1JdTVhzSoWLw0dUuxP8AXYh8V+SiSq/PBtovVcaNuVIxNXtLgKAb8VSWiO64gavDatdHFU60ssd5mr4KpQjmlaxzSIQtRiBCEKQBCEIAE2Xmnce5OTZeadx7lDBBFzW7h3BOVdHanUGOrYOhL5Y7b2DwVVIs0WCFX+WO29g8EeWO29g8FOYixYIVcLY7b2DwS+WO29g8FFycpYIVebY7b2DwSeWO29g8EXIsWQKmjTElKVFDmOVQndVUHljtvYPBKLY7b2DwSqlKnUd5K9jRSrVKWkJWL12mJCADQgZA3iB7q/7VK/TMhzNaimN41GdDylQ+WP29g8EG2P29g8Ev4Wh0od8bietl+NMyCpBpXOhfjvxxzPWkGmZAKA4DIcqgPQK9JVD5Y/b2DwQLY7b2DwR8LQ6UR8biOtl8zTEjaXSBTKl4UriaUKTzs/HLE1POxO044lURtbtvYEnljtvYPBHwlDpRPxuI62aAaakBqDQ0pUFwNNmfQOpQ5ZLxJOvYqzyx+3sHggWx23sHgmQpU6bvBWE1a9WqrTldFghV/ljtvYPBJ5Y/b2DwTswjKWKFX+WO29g8EgtjtvYPBGYixYoVebY7b2DwSC2O29g8EZgsWKbLzTuPcoBtjtvYPBDrW6hx1HUFFybH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341438"/>
            <a:ext cx="2476500" cy="2800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4" descr="http://www.rainbowresource.com/products/00927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1524000"/>
            <a:ext cx="2870200" cy="3384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62000" y="457200"/>
            <a:ext cx="7620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pictures show </a:t>
            </a:r>
            <a:r>
              <a:rPr lang="en-US" sz="5400" b="1" dirty="0" smtClean="0"/>
              <a:t>improvements </a:t>
            </a:r>
            <a:r>
              <a:rPr lang="en-US" sz="2800" b="1" dirty="0" smtClean="0"/>
              <a:t>being made?</a:t>
            </a:r>
            <a:endParaRPr lang="en-US" sz="2800" b="1" u="sng" dirty="0" smtClean="0"/>
          </a:p>
          <a:p>
            <a:endParaRPr lang="en-US" sz="5400" b="1" u="sng" dirty="0"/>
          </a:p>
        </p:txBody>
      </p:sp>
      <p:sp>
        <p:nvSpPr>
          <p:cNvPr id="8196" name="AutoShape 4" descr="data:image/jpeg;base64,/9j/4AAQSkZJRgABAQAAAQABAAD/2wCEAAkGBxQTEhQUEhQVFRQUGBcYFBQYFBccFxcXGBUXFxUXFxccHCggGBwlHRcUITEiJSkrLi4uFyAzODMsNygtLisBCgoKDg0OGhAQGywkHyQsLCwsLCwsLCwsLCwsLCwsLCwsLCwsLCwsLCwsLCwsLCwsLCwsLCwsLCwsLCwsLCwsLP/AABEIALcBEwMBIgACEQEDEQH/xAAcAAACAgMBAQAAAAAAAAAAAAADBAIFAAEGBwj/xAA/EAABAwIDBQUHAgQGAQUAAAABAAIRAyEEMUEFElFhcSKBkaHwBhMyQrHB4RTRI1Ji8RUzU3KCkkMHFnOi0v/EABkBAAMBAQEAAAAAAAAAAAAAAAABAgMEBf/EACQRAAICAwEAAgICAwAAAAAAAAABAhEDEiExBEETUSJhgaHw/9oADAMBAAIRAxEAPwDrsRjqrqjqdDd32/5lR07tOZIAAjfdkYm09Aait7TupOfSc4VKgNnNZJLZs4tbqLZ5h0aKkxWNrYfD16lKrDRVcHtIlxB7bKrC4SP4e4YM70E5iFz2Kwfu3kBxe4tD39q+8T2pIN5zi9oTbLUenQH2llzn7zhf5nTvTpY9mIdDmiDBBIXO43b9XeqOBI3960CBI+IAzFi7y4KixDt58EkOiBvHs2Oh/dZR3j2KlgZ3ToL6clDY0HxdQltODYmZHG0tJ0j6Hml3tqAO3wZGT5ubEXMzwul6lItLmuO7qR9FKvWG6ATvE2kxPO4vAHHilQORIbRMAQZMy4xAA4cfHVRwdVxdc9nyMQdeiTpsI+K/j5pgbRgFtNveR980UJT/AGM4zaDy5oZMggNDZAk2A6969Z9lPaenhcKyk94fVAJc1pDiCXHeYY11nWV4vRoSZeXfTwHBXVGmGtG48d0eEEXPJHg9r9PSMV/6gVjAotDD/qVXWNtKeQztmbSZlUGN9q8STFXG1pNw1lMsBm0AtaA6/AjzXNGodTHMD6ibpPFUdTI/qGRE5TmnbDh6BsX2uqUHDeqvqtcRJcGwOBDpk989V6ZQ2mXNDgWua7Ij+5+i+dcHiqlOxh7Rxz711uxPampTaWtBb/TvAg2+UkEQix0mey0ca12vWTl4WhMNrryTB+2LjUBcCNDcXHCR9xoF1lP2ga5g3TBOtrW/CaYnA6baW1W0hA7TyJDfuToFyOJ2g55LnGXcdAODRolP1fbM3mJJzngVuszULeCRhIZe/spnDiGDmkMO+bFWOHFo4KhI0xqm0doKJK3TdcIAu6YsEywpXesjUXWWZQwFMKDVMIA0QsUyFEIAyFsP0PisUXIAlUo8ErUB1Rm1S3mPoihzXIEVrgh1BZPVsMdEo5pGaoATd7TJbW91YgRxXtTh6Tx2oFg1xaSCRMNJ0LQTkQdY1XIe7+LtN3nBvaLiJhjW7pOmQ9SnfaHaraZeym/eawwA2C2nAIcxrsnQZaI+G8HNc4K4JM3tllI1mea55Pp0riF62HcbEjszkZgQZM8FCg9sPMmIBHUNqSCOpprdDFgEkbp7QGUjdOeZPopSlimS4HInsxbxRVmbmolqAK7w9zRcAOF7uE6C+o8EKhstgmoRFMTGjn9J+p45GUMPEQ14FPiG3MZWkE34wo06gJgE7uXaPa4CY+HoMuadEbpsA8OeQGt3ATGVhnEnuzU4DJBbPEkRHj6zTP6drCdx0OIsCCM8xvcxOfIyAoGrJaIM5GJIPOBl1QNJ/Zs0Xkdjdjgd0EfbwQHMLcxHE6Rl3+rqzbTdYCM7Dsh1v5Zv6zKhiIBEzIMA5XGc6jXqgqhI1A2JvwvA79e5FZU3cgW7wyza7pOvj3LdYsAsJnOflvYweN73yFuAaVaRulreIaQAHcpzBmL+IOqGG/TA5EDPjHOP5cjYeBUqFeDuugx8zSJB4x67tF3kC8FvP86dVqq/evHa9eI9SgaLU0QS08xJGuVx+2fJWeGxRYTBMH6n7mYXPbOxzgd29jAvn/T3Rbqrl1UOaDxz8hBHKB5JFpl7h8dvC8A69dVcYTEg2XAsruDnXMWnUX1HEQPPorbZu09C4SM41HHyyv3rSE69InG/DrogqxouVRh6u8AU+1+S6DAbhCpu7QU2OsgA9sIAu3PsEzh6irH1EfC1rqGii5a5TBS1N6KHKQDgqJKgHqLnoAKSoEofvFA1EATcUJ3EWKw1ENzkxBW4ojNGFVrkkXIRdCdAPmgsSjcUViKEeF7QY0hrmNcGQ0UwZgthxn/d8MnmTqlcQ1oHZFuGZHGDmmMfhRSrOpXAaXASeB8pmepPFItqBhJcd4XG7lfK/TzXL9nS+IQrvgQOfX8dEq1wBuJ5I+LdN9PWaHSoh5iDPAZm/HRbriOCdylQxRq7zsgBJO7cgDVO08OCZIcGj5d0SbC1stExgmBtJ+6YM6xc7p10iTfmgVWOkAE8gDbXh9lDds2hjUUa95FoLeAce1bhYDj4qwouuDlORiQBJNxw6cEnhw4OguJOoLjHWDmrMUwLRcXgaWn7x3KWbwTYCvWc3gZAuANOI7vUqVGlvntj4vtnK2GuM9mLdlxHr0FaYXZ4DRvEzl+32WUppI6YY22VeJotvuWPdeOB4dEmWVLAOdmbG4+HKCumr0BFokJAlzbAeWXP1wRGVhLHRUuw8kGNO1E6fFPH1miYGiGlwgEAxzgzHhZNFk9lskmxOgF56kpmlQYLAyTmdJtEanLRU5EKBz9XDOa82MSIMcNR0yTb6pYd4nMzGhkXVxWw8DecRGg5+vFUmLw5cJzA10joi7DWh/D4UViIPEkagW/YeCuqfs9Rkhr6lN+RO9IJ5tgT3EKm9kAfeuEQOzn1n7Lt3UmPkDOTNlz5MklKkdeLFBxuSK3Z7alFwp1Y/pcPhcAdPESNJ6E3tCpKTq4CoWQQXNF2kXLSMjzGYOqjhq0Og2PqI8V3fGzbxp+o4Pk4fxyteMtWVLrN7tApX3kZoZxNiV0nKWjq6Ph6vaVJSxEwnsO/tJNDTOjpVUwKiqqNREdWUUUPmsh1K6rauLST8fcpqIrLp2IQziVQvx/NRGO5p6is6AYhS96qJuMR24pGoWWoqLTiq5uJTDasooA+8toAqLEAeNbaqF1VxqghxJBB+PebBgiBBj7KqrVmuzA5k58l7p7RezeHxY/is7YyqttUHDtDPoZHJeQ+13sNXwoL6ZNWiLlw+Ng/rbw/qHeGhc7g/TVztHPVXAOgZZdb/gJnC7gY7tRvQBIubgu5C0WnXVLt2NW3G1TuhhPZlwaTacjy70z+iLACRnOeUh17Z6DhkUWZatdoGytLjA+IgnkT+91cup7lg6TmQB3HNV7qr3kawOEBoiL8rangj0yXAyTOsHPhlmh0PHY3UoAbrnEX0AP1nqjUqgneAkW7/X2CSpsfVcGjQxc8Yj7ronhjQA0AgAXMfssMkq4d+GF9QGk6dDFoba+Sbozr82R0GdydY5IlHDEuHf8AUflNMoGA3RpyOf51XO5HWo0BNCUvXbAvcaCfp6CtmUbeo/CHWw05oUqE4WUtHCPqZDdb3AnnrZWDdlAD4j3KyY2BwRGiUObYaJFHXwBFx2o4qm2lTec2yOVoXcCilq+BB0VRyV6TLHfhyvs1RG/cwBeLic+/VdgazWnsSA6N6I0ECRoFS1tmFp3m2I149eKYwxmN8RHDQ8eiU1fUPG9eM6B9YNYHAmZETrJASm1gG9vKHRyh14/7fUpD2ZcK76xfMNcAA7QwPyg+39c0aVNjCP4j5JMQGtaSSJ5lqMNxyKg+RTxtMaqV5yQRVzCrNmV5piYk80X39168XZ47RZYapBCtaFW4XLfqoeF0GCwtR0F3Ybz+I/8AH94TY4xb8LqjVnJEdfU937pZhAEDLuuVv9QBlAWbf6N1i/YQ4MHMu8R+yF/hDCZl/wD2H7IjK3oXTNKr6ulbH+NFc/YTD87x/wBUJ/s875av/ZhHmCVdF3qVGSnuyfxooX7FxDctx3R8H/7AINWlWZ8VJ457pI/7Cy6UF3DzW213N0IT3ZLwo5Fm0VYYXHzqr+oKdT/MYx3MgH8+CSqez1CezvUyciHbzekOv5hPdfZm8TQEYgLEX/287SqI/wBp/dYntEjWR1dbZ7oVTiKBGi61yRxOGlZJlHn2I2Z7k1KlGnJc2NwQNSTuzYE2tl2QvHNt4+ajm7pphr3EUzbc3pLmRpcm3NfROMwzm6SPNcV7YeylDGNJINOsBDaoF+QePmb58FTVrgHk+FxJIBkCDnw466pypWJqD3YhotMW+nX6aBVe0tm1sK51OsN0i4IgteJjeacyPMcAmtk7QvB19WWMlRcPUjqcDSAaDMOkH/de898p/Cs95EcYI09apLBbzmgiD9VebHp9m9jr9PsuGbPXhGlQ7hKEDomxQRKFNMllliWIGnGiiaacNNQeIEoAQxFvsEfDYYxfP6ImBbvkuIs3LmU1VcVaRJBtNRqjkoYV+8TfIkeGaO8JMKEajEuaV07UQHBVFiaFqW7TJIYCHGSBYk8eeiqvaml+rYQABUYD7qTxjeb/AMgAPBW9ZVeOPzDMZraCV2jHL1as88btR5duuL2BpgtFiINw45grpMHiwWiCTzJz71HbexhiP4lIhtUxvA5PjXk7nrCHsvZDmjdcQL3i5nusuuM0nZw/jl4dH7PYb3tfeN20hvRoXGQweRP/ABC6urUKqNmNFGlAHacSTqRoJ7gtsc4yTvft3LPJ8lJ8OrFipDlaodPqEBtVwzBvkhlp4z6yI1Um1YvpqPx3LNfK71GjxjtOpHHn0Vlhnzwnoqgv3hIjmP2Tmyql4/uupSUlaM6+i0WndD4eSYDJ6oRagSQLXX+6NTcYshhvJbYY7kxuJIlp0g8RZbYTxDhwyKBiLXGWvJDbVhAaWuDweR+c1iEzEmPwsQToztX0yoFiO2dVLdU2cVCL6MpDEbODtArtzUvUMFNMDh/ab2MZiqRpvFs2nVp0c0xY+jIXhftH7H4nAVJewupA2rAdmJtvfynqvqOriXD5CUlWxjHdmoyAbXFk30Fw8R9mqrXtBGYz+x8yuswlKyLtz2EFJ5r4AADN+Hyaf/j0af6cuEai2fXDhIsciCIIIzBGhlebng4s9f4+RTj/AGWNEJtoS1JM01gaM09irNqVIbAz1VtVNlU1BOapcEujWy27tNjTwE9Td3nKJtXEMp03vdk1pJ84A6xHeq5rzMDJV2OY6sQH2pWdGr4uN4aDWOXctYSX2KUX9DXsvScKQc/46hL3dXEk+ZKvKlNK4Pj4KwYy0rNvZjSpFfVppV7VZV2pJ7UvChCvYKgxuIuQrvaD4C5HadRb42Y5ECwWJO8RwcPqrjAUt6qSTAaATzzjzHmqv2f2W6oXvNm7wIM/FGgGmWZ4rp4bEQABwjjqCORVSdcM11DeZy117wVN7oHDvSVIubrA6fnOVqpiDkWzeJm0ceWS52maph3VbWy+h0v4oL6pExxiOANs8iL6cUrUv2mkk7vw2gmNZsLhRo15O6RBGvIxrxzzy5J1wW3S4pVSJ17vHyHmrDZA/ixxv3Ktp5aR5Ky9nKgNd+u61vnP58V0fGk7aFNcs6trLJasOSJUxISlTHDiusxREu/ssNQcuiXq1wZhJmuOSqiyy98O5BrUIuJjhwQaJnL8/fzT1H0ECuhZq2mf050yWIHsjsP1oHxAhFbi2HUKDmg5hAqYNp0SpHm2OfqG8QoOxDNSEkMC2UZuzmJUgCHFs4hAxO48RAKMMCwaIjcO0ZBMChdgy34XGOCoNt7JkmrTH8QfENKgGh/qGh7jbLvH4YFVdZzGOLXiO5TJKSpmkJuLtHC4SsHCR38QdQRoU6H8Uxt7ZABNfDGTnUpj5x/M0fzDz6rmKu2mmAw705Reei86eGUHR6cMsZqy+fVQn0pCqmGodI5H7o1PGuYQHxfUH6rOjWv0YaRBtIU6VIEzCLUdvXCX/UluiRRbUWJpU1LaLz8luM/ZWLKsgEJrhDTCPakcS2AmalaBdVeMxoKfo0U+03yVV4XZZqODjZggiQDvHodPV1YU4qvImANefCekqz3LDj9otPNa3qZTdi7WboiIHyx5zzm/et2M8RyAK3WJFvPQoTn35cdQs2xUGAkgCYnwyHrmlyy0Z8OVvtCwvIuJjIa961VcYB6HQxe/ff1o7CiTRB0jlxQatEGLTqOPCyI4g3HP66LHtOvIzPP836JpiaFWYhzTHW50mY8kP2R2uf1VYOPxNbHdP5K3j2QJmPmzgZfW/wBVX7Foy91QQIhrutyI8+4lbYpKPTOVvh22I2jmAbnvVHXfXc+zm7vGcuEpik+/KNJ75KixoBdFjvSRfgB/+irXyGOg+HD4hzxbOPFWWF3RYjxVZRMGRz1zjQp73oGfL6DXvWmPO5cYOJdUaMj9kw1kcu5J7BxXvGxnCt9xbWQ1QITyWKRasTsijrd4aqQIUCJ5FBfSIuFJxhMRRJyzSL61Rvyk9EcY0ts4LZ2ixPoCxxFbRoQX7Sqt+JqZdjgUI1N5MCLNu/zN8EU7Uovs4gf7gkatD+mUrUws/KikAxjMDSN6bt06Fp+2R7159tzZf6eo6vT3Tvmau7of5t35QdYtN9SusdswE5AdBCjX2ZDTugHkpnHZUa456ys5jC7Ta5sEwdVX4St70PqAy17gGW+Vth45/wDIqp9qdgPa7epOc2iT/EpatGpa7Ms5adMrPY9QbrRa0WXDkjqj0sc93zwtMMS0icj5K2OzwRJS9GmCOqO1z2iDcDI6rnX9m0r+hTDMe6s52+BSphzW0gPmES5x1Mz3RzTO/uiOC3hHiTNnapHbWPDGkiAb3+6qrElboR25tTcbxJ+Eak8kthmu3QX9omN7ItE+ZHRJ7MwZqE1Hy4ukNJ8lbVBcSBIiCD5GeviVbpcJnzgClBI3WxN5EadO5Ntn1P7cksyod7K4N5uOWuoKcY3ekjvHoSoZCAP8ORS7xf1F048E6R4R4Japbh04+akpC9STn4jTh9FF5njGsHn+AiF/CCYNuOZt5ID6bzdr47vVu9UkS+AcVtBtIQ4FxgmBmGjNzuAF/BTwe1mVQS0wQBIsbaEEGCJ70liNkl9QPdUqB/wk090Ati7XWO806iI5IFPYdNji+m6o1xJntCDJBNgAB3DgtKjXvSdn+v8AZcVfhPC94y1t0sldh0Q0PGhdJHMWsPCyG1xIAcTzduwb2zuCLnTkndmU7Eahxm/OQYOWX14o8RPrLOkwzc/25LRpTfW0Wyj0U1QpSDfpZTey3XQT3rKzShNgnqQfH1C1ibsfyE88tPBFFMfc30WV6ct3QR2tORz65rTG+odFv7DYQikCRc39cV1YooOxcJ7uk0cgnXPC9Czlk7Yp+mWIvvViLF0vA4KRKGxoKIICZxGOpg5hAfhG8EyDxW0rGKDBN4KQwoRKriMhKAccR/43+CfRBDh1A4VBdtMj/wANTwH7oR240fEx7eoT6ATFbMDxYlp0IVRidjVx8NQHq1Wzdt0j8wHVT/xWl/O3xCOhZxOP2didabHjk6/gQuK21g6lB7XsovDSYewNJ3TmHNjTMEaW4lew4jaNL+YHoVU4vFNqW3ZHRTPGprptizODOL2djrCfA2PeFbisHBVvtLs6o0CpQbvFvxMkCW8ibSOfEqtwe0jbfa6m7g4EeByPcuDJhcGepjyxyK0XNcw6VzOMre8eWukBpg8z+2S6CliwVW4xzAQ0Zk2jMkn8qIOjWMqCYRsARlyv5KVV38xHDlxUqTSAQcxOuXC6hiSDbTyySl6YvrdgcI2S5xtcj8eacbx49Elg3FrnDiRcfQePmnWCbz9c4n7obJSJ+8IF4ga6nu1S+IYIkXjqjPy/v3/VUu1Nr06D2scSXOLRnlJ1k9/ckls6Q/FY7Tpg6HjKIaUzw+yMKJiBI71qtWFNpJv3a6XTQEvcExFzxzQn0ONp06f3VW6pUNy9w/paSAFdYSt7ym1zviu0kalup7oVNNIcsbj1lTVoeBF/JR2awtcQb37+6/FW5pme71fkl62EEz0uOs9ElL6I1LSjBU+nL1Cr6ONDSGvFzkdE8KwlQ4js37sZkZao2yMGKlYDRok/SPXBK4nFta0utbXQc1f7Dw5pUt4/E/tO6nIdwgdy6MELdhKVIusVig0QPwqPEbUvAutYoueeSlh9mHgfBdqFGEYroP8AxI+itKzbsq34WJk7QOnpIu6ElRqcE0HTmmeUafV6xxWCuRpKMFqUhgxihqCFL9U1bLUvUoSikFhjimoNQb+YUBhymA5o1TASq7KY75Ql3bFp8FZmsFH3gRYFS7YzBk1QOEDdIVx7wLToKdgc/Xog5wuc2pssCQQCx2hEjku2xWHCra+GDgQRmjjKjJo8t2vgTSa4guDQJmZ3eZ4t5+PFL+yPba0729U3jvE3NnHysPFd6/CCSx4yuDrHELmaXs1+ixoqNA/TYhsBw+FtXeBAI+XeHdI5wubNiqNo78Ge5JMNtnFNpVGF53WkXcchlc+KJUidL5G1+pSH/qHhS6mNwS4uA6jMjwCp8B7TinSZ70FwyFxLYsQZzjjOi5nDZWjpm+2dAKOeVoGXLh4IrAfXqQlMLtijUA3ajTI4wbcjn3Jw8j179OCyaa9JTT8CMEZzHDuXN7Zp1qVQ1sPG9IcYbTJDgwsyeL9l+moyMCOiBt09Zoddk5cCPwnCbg7QpwUlTFNh4guosJzLZMznMXDrtyR9sU3vYN0SQ4EgZkQe8rMLRLWgcuHHTK6bovjPRDk9rHFUlRS0cPUNgwjjMgDvj8q72fh92m0axLv9xu71yRQ6ePAXRWAyPQtqiU2ypSb9BmkQZ09ShV2jrz15eSacJzHfz0SmMxIbnzMeWSldJKjabri2RH1ieSZc+QJOXI92neq3EYgOMxl3ZHxJUP8AF6YBlwG7mD4961ceEbdLdlUNc1zpLWuG8AJtP7x5r0XC0mvaCDIK8ko7fol7A0GqA5hduMLiBvSCQ2Y1Xd4ba1Rw3aVNzW/zP7M8o+IeC6cEWl0JLfw6VtGm34jPIBK4za5Z/l0gRxcf2lK4N9QDtbrugI+5lMPa1xjU6FbC1Sf8ugm7fxH+lT8SsUP0xGTViZVY/wBL/v8AJbUnFP4Z0ZlV+GdvAEXTYBVs8gsGvCmCq7eK0cQlQFmCDktwlcLipsBZMuKQzCxDdhgUZpUkrHQg/BnRKvpuGat94LHAFOxUU7VJr03Vw3BAdTPE+SoDcJDF0iLjLVPNaeRWPbxQBRYygKgBFnDI/Y8lLZdMVKT6NQAi9jcX0W9pUCztNy1H3Shx4pH3mQcInnMfcILXhyG1cK4VHMB3mCQJnebynUR39VX4TYtESS0Sb/ueatcfUNSo5zZDXGQOPM/siUtmGJLieWi87K1b1PXw2orYr3bNpEQWNI4EBKUtmGiZpudu/wCmXEtjg0H4Y0AtyXQfpIUTQWNtGjp+lfh8TPxWPNMsg+UrdTCg5hB/QaguHQlLhLj+hhrYzyUnUpHA8OiHSpPbaZ65o4BASZOrMZSPDqpzHrzQzWOg/CWr0y43JtkkPRsJjseKTSY3iMmjMnlw6rjNoYrE1XktYGD5ZJJAAAFshl5ldWcKNQt/pAqjPUbxJ+s4qnsuu6N58Dg0Qm6Hs0zMjePE3+q61uGRRQHBN5ZDWOCK72ZpDD1hoyrDH6DPsOPQk9A5y74YeLREeXVcmcLIXXbEre8pCbuZ2Xc4HZPePMFdXx8l/wAWYZ41/JGw1bdSnrp1TjqKGB69WXUYqRum4EAkX1WKRoA3v5rSCeFRsbFkHcP/AB+pH3XTYd4d1WLFqzhYfc4rYw4W1igRv9OALZqPuyROqxYgCHv3N4FTFd50CxYmAZjCc0QMWLFDZVE4QatKVtYhMGKAaKTmrFiskVqVB8LhmuY9ocEG06gzaB7xvVvajyHitrFLNYOmc3TxIcBuCxvJzy4KwoBx4ALSxeZJdo9hPgyAolt1ixSxGzTlaNLRYsSoEzRo+u9YaKxYkx2CGHWnUFixKirZsYdb9wsWIFZJuHUxQWLEE2b9ynNh1NyqBo/snrPZPjbvWLFpi5JEy7Fo6fc9evugPp+vVlixekcCZHw8D+60sWJlH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698625"/>
            <a:ext cx="53244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http://blogs.einstein.yu.edu/wp-content/uploads/2012/09/Sleeping-Chil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133600"/>
            <a:ext cx="2968625" cy="19697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s://encrypted-tbn0.gstatic.com/images?q=tbn:ANd9GcQavtq7K-olg_PhYa1xzZF1t_IlpgIGKmJmP2yAjjQANCsgTey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3886200"/>
            <a:ext cx="2857500" cy="2238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200" name="Picture 8" descr="http://i1.ytimg.com/vi/-PPlIPHtG5Y/hqdefault.jpg"/>
          <p:cNvPicPr>
            <a:picLocks noChangeAspect="1" noChangeArrowheads="1"/>
          </p:cNvPicPr>
          <p:nvPr/>
        </p:nvPicPr>
        <p:blipFill>
          <a:blip r:embed="rId6" cstate="print"/>
          <a:srcRect l="11597" t="14676" b="14213"/>
          <a:stretch>
            <a:fillRect/>
          </a:stretch>
        </p:blipFill>
        <p:spPr bwMode="auto">
          <a:xfrm>
            <a:off x="4419600" y="1447800"/>
            <a:ext cx="3508375" cy="21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inventions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inventions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1828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New ideas and products</a:t>
            </a:r>
          </a:p>
          <a:p>
            <a:r>
              <a:rPr lang="en-US" sz="3200" dirty="0" smtClean="0"/>
              <a:t>created by someone</a:t>
            </a:r>
            <a:endParaRPr lang="en-US" sz="3200" dirty="0"/>
          </a:p>
        </p:txBody>
      </p:sp>
      <p:sp>
        <p:nvSpPr>
          <p:cNvPr id="8198" name="AutoShape 6" descr="data:image/jpeg;base64,/9j/4AAQSkZJRgABAQAAAQABAAD/2wCEAAkGBhQPEBQUEBQPFBQUFBQVFRQUFBQUFBQQFBQVFRQUFBQXHCYeFxkkGRQUHy8gIycpLCwsFR4xNTAqNSYrLCkBCQoKDgwOGg8PGi4kHCQpKSkpKS8pLCksKSotLCkpKSopLDApKSwpLCwpLCkuLCwsKSwpLC0sLCopLCksLCwpKf/AABEIAOEA4QMBIgACEQEDEQH/xAAbAAACAwEBAQAAAAAAAAAAAAABAgADBAYFB//EAD0QAAIBAgMFBgQFAgUEAwAAAAECAAMRBBIhBRMxQVEiMmFxgZEGQqHRM1KxwfAjYhRTgtLhcpLC8RWisv/EABsBAAIDAQEBAAAAAAAAAAAAAAIEAQMFBgAH/8QANBEAAgEDAwMCBAMHBQAAAAAAAAECAwQREiExBUFRE4EiMmFxQqGxBhQ0wdHh8CNSYnKR/9oADAMBAAIRAxEAPwD5/u4ckvySZZ3CpmZrKMkGSX5YCsLQDrKcsGWXFYMsnQe1FOWDLLssmSe0ntRVkilZpyRTTntJGoz5ZMsv3cO7haSMlIWMEloSMFhYAbKgkYJLAkcLCwA5FYSbMDsupWPYW4HEnRR5kyulTuZ0uAUlAQQlNR3mNlA5+f3MwesdY/cEoU1mb88IFR1sz0vg12H4tC/Tt9L8csWt8I4hATkzAfkYNp5DX6TTX2y9iuGphwR+K905j8Nbg9NTbh6zVQ+J6hFI10rU3p672muYMb3BZNQfrxnOUP2kvU81NLXjG/6o0rbpcLlP4sNdsrL9m0cyElyLOy25tTB48K+XLXJC7ygVK1TbUNT1dWFuY58bTla2HyOy69liNRY6HmJ29jfwu4Zjs+6Mm/6dWs8OotnwKgmikJUomimI82Ysi+mJrpCZac1UzKpC8kbKE30p51EzdRaKVAIo1wyvNJF8Fp8sgjZZMk2NBvesVmC0syQ5J7SR6rKrSZZbu4d3PYCVQqCRgktFOMKcBoNTKckUpNOSApBwHqM2SHJL8kmSSe1FGSHJLskOSeI1FIWOFlgSOEkgMbDURxfug6jmx5KPYn0m5nzm51taw5C3JV4DWw95g3+VgoFyeA53OgmmszUyEKlXa1gfy/m8uM+Z9b1VLyePOPyGaNOUsKK5NNTFBdB2m87AcrseV7t7w0doNmH9QanTIFKg+OYG/HwlmFwqmysAQe9fW9+ZhwvweExP9NlCtclV1AsCeA8JnQt6a2luzqKHTadKKclqff6fY1PVNVcjIiYhf6tGog7FU0+0Rbk1r9k38zKdq1d46sQQWp02PiGUMp/7Sov4TFhdrb2xUW3dUcb3sFY+WvD/AFS0L+lvQcJ137O2s6UpzXyfz/oYfWasFBW8d99S+ifK/JCqsvQRQssUTr2zlHEsQS+mZSstUwGUSiakM10nmBTNFN5TJC7WGbt5JM2eSVaT2o4TJDu5qFKTdTVyaPqGXdQ7uat3Ju5B71DLu4ck07uHdyGw1MzinGyS/dwlJWxiLM5SKUmnJBu4JamZ8kUpNJSA054LJnyQhJfu5UTfhw/WJ3l5C1p65+y8jdpazuZ6Y+78FuHwmY9Iu1cIUWym+bQcjeXU6lheevR+HjURKzPTCn82ay9cxFwNJxNbrd1OTaeF4x/jOrh0u2pxSay/JwGIxLU2A1LKb3PmD7Az3K+OFXdVQQb08unIg5ivndpq27sysXbu5QhW6kG6g6Lccf8A1PC2ZiBTJRwSh9wRwIikarrZb5LI20aE8rg9obx0LJrbUi9iw6KesGzNtVKNZalNyFBF6bEEi5II4ajxvLdk4k03OQbxOYItcdNec9HHYWi9YOlPKoA0sL5jqfQE+tpfRs61V7R289iytd0aa+KXtn8jTtlqZqDcoFARQR/ebsfO1wP9I6TGFjsmvXx438YQs7y2pRo0o048JHz+5qOrVlOXdgCxwsIEcCX5FWgARwIQsYLIyUyhkimWq0QLGCwclEqTLc0krsZJ4p9J+Dxt1Jupr3cG7jOoH1DJupNzNe7hFORqLYyyZNzCKU17qTdwXIZgjJu4DTms04DTg6hmJk3UG7mzdwGnB1FyMm7ilJrNOY8fiN2B1P0HWVVq0aUHOXCGKNKVWahHllNY8h6+UCoBKRiR4+8qqYvpOBvrqpd1dUtl2XhHc2dvC1p6Y7vuxsXic3ZXhz+063YW0bYdQp4NZ8gu6AWs5HMdf24zjKVEtfVRbU3NrDrPV2VhnVd4jZTy1sbdfrw4xCbppKOdxyFGdR5eyOpx2BIbXJZtRluq2sBlFM9y3/lOYx/wvZ2K20BYeYBM9nBbT3lRN8fw+HO5HAeI/wCZ6WJcGkWpjMWpM3EWVTdQbk66htP7ZRJu3mqcuWs7ccl1ajKLSZy/w7Rz1HUqbKRex4EgHj7zc6aynYZyFnU2u2Qr1sACCP5wm/F07MRrfnOy6Fca4OD5RyfXKGiWoyBYwWPlhyzpMnMtChYwEOWMBJyVNAEdYLQiQVtDQiC8kgBj3gi3hngcle7g3c0ZJMks1GNFmfdw7uX5JMkjUNwKN3Jkl+STJBchyBnNOQ05oySZJDkNwRm3cBpzTkgNODkvSMhSeDty+8F+Fhb9/rOnNOeFtfEoy3IBAJAPMsNLDprMfrFxCnQxJ7t7LybfRqE6lfMVslu/B4ksXCue4Lkcbi9vTnLMJQ7JJI4doMtxx4denDWelQwr2yUwwJBLI4F1Uf5bnr0nDVLht/Cd1Tt1Hcpw+IpVyq113OUaMgJVn6km5UeGokxlVs2QFSt/xBopHJjyX9JrxT01UDIQRoQeyw6C/Bj9ZqwGGemmenbMwsykXuvMMp4i+mvTlKW6Tg5y28Rf8hyMVHdeyYlOkrIFvYILlz+pmPEbXqYVDrpUHZU8SL3Fx01J5cYu3MWtFQUUqSwG5NzTLgXZ1PEKNOzrrPDpo1V7uSzH+WHhLKMalPOvfPnkqdR7xOm+GcEzUS7E3LG3gSL395v2xj0pEEnMzEWVWBNvmJ8YaVsPRsxsFGpP5v5pOTxOKL1c+hOljlvYcha2vSdJmVhRTi/jkuPBzChG/qy1L4Iv/wBOxyCysCCrDMpHMXI16G4IIkyzX/iVqUKeUAEFtN0KJ1APcGnrKcs6KyuJV6EakuTlr2gqNaUI8FWWTLLcsmWO5EGiq0FpYRARCyUtCiMDBBJKmPBBeSewRsbCkXJNBSDJKtRkqBRlgyzRkgySdQzCJSFhyS4JJlkahyCKMsJWW5YMsFsaiirLAVl2WArByMI8Tb+0TQQZBdmNvIfczw8aoJzOCAAB5sNLn+cpq2pVc1waiFbA24kEjoZ6CU0xFBFUXA73UPw9p8/6peylVc6kH4X0X9z6Z0y2pW1vGK3b3bX+djzdnU6YC5naxNyLngOHAX7xHP5Z0GyqH+Jv2iEQgXJuQDwsTrx08zPGfBpSpgqty57N793gNPr6zotk7PFMpluG+a17G/I+UyalejTpOWXqw0tu/k0cqKynuYNq7AG+Qo7sGNrNa9+djy05HSXKKlGpkqKQy2yra6jpoDdBYE3S66cJ7m2aDNmVAFCEMG4sWsDpbhx+kx4jaI3aKFIYizgcbg2uevEwKC9enH1nnDxL/ivOV9Nymc5zp5isvD2/NHCfE+Jz4k8SKYCgcyeLE+JJ4zNgXKNmIuRwHIfee1tv4fqGuWRSc3HhcNwIN/f1i4f4bqnvFUHnc+w+86StYVp1Wqccx7Ptjtv9jKo39vCgnOe/dd899vuedi8Q9Y9sk66Dx8AJ6WC+GWYXqEp4AXNvHpPawGyEo6qLt+Y8fTpNtps23SYr4q71MwbvrMn8FutKM2Ewu7QLmdgPzG/t0EutHtBabcIxhHTFYRz1ScpycpPLEtBaORJaWFDKyIpEtIi2hJlMioiLLisQrDTKJCQw5ZIRXk9bLBllloLRTItGImWDLLLQWk5GIoW0Fo9pLT2RiKK7QWluWDLByMRQmWKRLbQESMl6RlxFHOjLpqCNRcajjbnOUrI1DsKWUgspIJFxc8+hBnZ5Z4m39ls3bQEkd4DjYcwIhe0FUWrG5sdOunSfpt4T39zmyubvM5/1NNmCRFYHXzzNf3vMLiSnW1nLVqPZnTxrN9zv8AFrUmRWZS2oNy3a5HUyJRWiStQ2dwCKn5XHEDl/wbTl9mbVNMjpOoxOKXEYdrKGcDTqOrC2pI428Jj1qUopxg8J848f2/Qdo1HnDezL6+E0FyN5xKr2uza97jgOYvMdpPhzGtTJVWBQ8nFyT1NjofUzTi8Pka3I6jpadZ0G4ag7eUsqPy+cePbscx1u1jCp6sO/P3M1pLRrSWnSnOi2gtHIgtCK2LaC0YiS0IqkJaKRLCIpEIokJaKRLCILQ0LyK7SR7QzxWepaCGCKnooloLRpJ4vigAQ2hkkDEUDLBljyESMjEUV2ktHtBaDkuSKysBEsMBEnIWDy9qbJWsvIOODW+jdROMxmEak1mBBH8uOon0S0pxOEWoMrqGHjy8jyidxaRrb8Mftb2VH4XujgaVXSaMHtlqTixI1Em18EKFZkQkiwOvEX5eMzthbgGx49JylzSUJuLOqoVNcFJdzrsY60ylRO7UFyOFn4m3gb3957OExYxFOx7w1Hn0nDbUxJUU6f5Vze+g/Q+8t2XtJkNxwi1OU6M1Uhyi2rSjVg4SOsK24wRMBtBcSjHTMlrjqJZO4tLqNzT1r3XhnE3dtK3qaH7CwRjBaOCLBaCMYISKpCwERpDDKJCWgtGgMJC0xbSRoJJUelJBeS8WLYoMkF5LzxdFDQxQYQZDGIoa0NoBDAGYoFoLRpIJakIRARGMUySSsxWNtTwGp8hHMxbYfLh6p/sb66fvPN4WSYx1NI4qpid7VZz8zE+nIe1p1GysErUz7zjqZsZ22wn/pe04e4zOf1bO1hiENux5nxLsW671L3UAMP7R8w8uc5/DNO72pUy0Kp6I31Fv3nBYfvCafUbeFJR0+BPptxOspavJ7fw4GWsR14zqbTz9j4YWzc7Wno2mh0eOKLl5ZldZnmso+ELJaGCbRhsFoI0EIqYsBhghookKYIximELTJJBJJKsG7NJmlNSuqC7FVHViAPczNS21QdsqVqLHoHUn01lWC+MWzeGkvK80OaRguiizNGBlV4ymCxiKLgYbysGMJWxiI0kEaCWoBimORFnicFbCYtr074eqP7G+mv7Te0prpmRh1Uj3BnnusBQ2kmfNgdZ2uwl7A/nKcVO62GP6QnIQjm4hH6o62rLTQlL6Mr+JHthn8So92H2nI4anredj8QUc2Hfws3sRf6XnI4M9u0f6vnWvsJ9Ix6T+52OyH7Hp+4mwzBsnh6fuJvMe6P/D+7M3q/8R7IEEJgmuYzBAYbxSYZWwQQxTCRRJEMUwmITDQvJBkgvJCKsHD0cTjMUb0MOlMf5tcb17f9dYED/Qom7F/DL1UtjDhyT3cTTQU2ov8ALvgqgVKROha11vfgCJ1WaQ6ix1B5HmDyiH7nFp6m2/JsK9mnskl4OX+GNu1KNVsHjLrURioLcQR8pPPwP3nX5pye39gnEKFS/wDiKSk4dudfDoLthyedWmNV5smnFRNHwn8Rf4lMj/ioLH+4Dn5wLeq1L0anK4+qLa9GMl6tPh8nTBoymUgyxTG2LRRcplgMpUy1TKWMRHhi3hvAZagwSQXniQGCQmAmSePm+MTLUYdHYexM7P4eqXoCcr8SU8uIqf8AVf8A7gG/eex8J4vQpf0nLPFO7j/2Opf+pavH+06KqmZSDwII9xacFhxlcec76cHixlqN4O3/AOjNHq8cwizP6PL4pL7HYbNHZvNRmLAVQtIFtLgcePtBW2qB3Rfz4S7ps407ZJ87/qL9RpyqXDa42NpltPBu3dUn+eM5+rjnbnYdBpNOw9tNh66sWOW/aBuRbnpGZ3TS+FCsbNfiZ6VWmVNmBB6EEH2MrJnY08VSxK2RqVZRyNiR/wCSzBi/htG1psUPRu0vow1Hreep38XtNYKKlnJfLuc2TBebMZsmrS1ZSV/MvaX3HD1mG80YSjJZi8mfODi8NEJikwkxCZchaSDeSLJJK8AzRs0zh4c89gaSGxNHeLa7KQQyOujJUU3R1PIg6zmNv4FgxxtBQlWmyjF0kFlWo3dr0x/lVNSPytmXpOnDSquGVhUpqrOqsrU27leg34lB/BuIPysAYjdUNa1R+ZcD1tV0PS+GHYu11xNIOtr/ADDoftPSUzhsTS/+PrJXwxZsJXuVzaFbGz0qo+Wojdk+NjwM7HCYpaiBlNwR/AfGRQr+rHflch1aPpvbg2qZYpmdWlqNDYMS68N5XeMGlbLEPeLeDNFLTxIxMUmKXtM9TGqPGQ5KPISg5cI4n4gctiKvHvEeigAfpNexEfQoh0+Y6D3M9Z6CFy+QFib3bWx8AdIalbTU6eJsBMGpaKpNyk++TdjdOEVGK7G0Y8gdrKT/AG/eYCQCWVVBJJJ4m514nh6THW2qg4Xby4e8yvjaj90Bfr9TGnNYSbzj3FVs20sZ8HpVKnNj6kzHV2io4Xby4e5mdcAW1diZppYZV4AT2ZPggqTEM7W7o8PvPRw+IFsrW9P1Mz8JTUxSjpfwguK7slM9SiFJNuK81Oo8uYM9fCbdxFPu1BUXpUGb/wC3e+s4psdl7lxGo7dcWuL+Wh95TjHDJznk+k4X4xS/9VHpnmydpfW2v0M2ihhsXqpRj1pnI4815+onz3D7Vz/LUH1F/OahTHeJA53va3ryhRcovMdvsBKEZLDOlxvwu63NJg4/Key/twb0M8EyjZ/xdjFc5P6tMHQVRy8Kmh/WacVit65fLkLalQ2YBjxsbC4vr6zbs6tSe017mLeUacN4P2EkiXhmiZuDGKkcPMitLVaSxtRNIaOrShWjBoBZpKMUqJnFUE4atbfgC5o1QMqYtB4XyuB3lPUTysDVfZuINCtqh7rA5lKkAqyn5hYg3HFSD0nQDXQ6/aeZX2eKirhKh6nBVOYOrHCMfMk0/Nl5i2Vc03Sn60PcfoyU4+nL2OhV78P4JajTlvh3abK24q6MpsPP/aeI/wCROk3oHGXqrGUdSK/SkpYNIaNeYGxvQSipiCeJ0lEq8VwXRoN8no1MUo5+0y1MeeQnkYja9NPmzHouv14TDV2y7dxQo6nU/aKzuH5GI0Yo9yrXJ1J0+kwVtrU14HMei6/XhPKag1Q3dmb9PaXU8MFlOqT4Ldh32nUfuKFHXiftK/8ACltXYky3fBekpqbSA4a+UF4/Ez2TVTwyr0/WWFgJ5L49jwlZu3Ez2tLhHsHp1Meo5+0zttE8hKqWDJ5TXRwF9NSfDWSlOXBDaRkeszcSYaWDZuRnsUdk+AHiePsJsTAgcST9BL4Wc5clEriETxqeyh8x9pso4ADur6nT9Z6SoF4AD+dYbx2FlFci07t/hRnXCnmbeX3P2lgoqOV/PX9YxaKWjkKMI8ITnVnLlhLRC0haIWjCFWh7ySrNDCwDg84NLFeZg01UMM7cAbdToPrIlJLkcUW+CxWlitHp4MDvG/gPvL1YDugD9YlO6guNxqFvJ8gp0z5ecXFYVKiFKgzA2PEixBuCCNQfETLi9r06ffcX6DtH2H7zy6/xIT+Enq/+0feZ9W8zsNwt4x3Oierdi2mY95rDMfM8Tz9zMGJ2vTTiwJ6L2j9NBOdq1qlXvuxHTgvsNJFpqvG0SdVvhDGEejW287fhqB4tqfbhMjh6n4jM3hy9BwlDY1VlT7SJ4aSty8sk3rRVekhxSrPKNVm5wrSka/CPYN77T6Sk4t2gTDdbCehhdlM3BGPieyPcw4wqTBcork88IW43ming+uk9uhsU/MwHgoufc/abKWz6a/Lc9W1/4jULKT+YolcRXB4eHwGbgC3kNPfhPRobJI45V+p+09PNAWj0LWEReVxJ8FNPAqONz5/YTQotwsPKLeSMxio8IXlJy5GvBeCAmGgAlopMUtBeEgWFjEJgLRC0NAsJaIWgLRGaGipofNBK80MMAy4Pvie/iJJJm3vY2LbuZzMO1/wX8oZJmS4HkcbQm2lBJM6HIbNLcJgxMkksmQjKstSSSUBFqzZQkkl9PkCR6GxvxxOnfjJJNi2+ViFf5hDFMEkcRQAxTJJCBCIYZJJBDEkkkogUwSSQkCxTKzDJCQDKzEaGSWIrZXJJJCKz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AutoShape 10" descr="data:image/jpeg;base64,/9j/4AAQSkZJRgABAQAAAQABAAD/2wCEAAkGBxQQEBQUEhQTFRQSFBcQFRUVExASFRQVFxQaGBURFhYbHCggGholHBUVITEiJSkrOi8uGB8zODMsNygtOisBCgoKDg0OGxAQGi4kICQuLC0tLTc1LCssNyw0LDAvLDQvLDcwNDQyLTcrLS8sKywsMDAsLSw3LCwsLSwwNywsLv/AABEIAMIBAwMBIgACEQEDEQH/xAAcAAEAAgMBAQEAAAAAAAAAAAAABQYDBAcCAQj/xABAEAACAQIDBAcEBwcEAwEAAAABAgADEQQSIQUGMUETIjJRYYGRUnGhsSNCcpLB0fAHFGKCssLSM0NTouLx8hb/xAAZAQEBAQEBAQAAAAAAAAAAAAAAAQIDBAX/xAAnEQEAAgICAgIBAwUAAAAAAAAAAQIDERIhMUEEMlEiYbGBkdHh8P/aAAwDAQACEQMRAD8A7jERAREQEREBERAREQETzUqBQSxAA1JJsAO8maC7boHsvm8USo4PuYCx9YEjEjG20nJah8lHzImM7a7qbebKPleNmkvEhTtepyRR/Mx/ATw20qp9ge5fzYybXSdiVzp6p41GP3R8lnxXcfXf7zfnGzSyRIKjtB0OpzLz7/fJqlUDAEcDrKj3ERAREQEREBERAREQEREBERAREQEREBERAREQExYquKaM7cEUsfcBMsit6AThKtvZH9Qv8IEC1I4lkq1mLAjOlL/bTrHK1ubWF9eGh48NzLNHY7k0gGvcADXiABYD4TfvMtAE+zzeamLNXPS6M08mf6bOGLFMpt0dtM2bLx5QMe3jiRRP7mKRrZlsKtwmW/W4c7SREg8dgMVUqMVx3Q0yeqiYaizqLC4Lve+t+Q4z1s3Zb0qmd8Ziq5sRkqGgtPX62VKY1HvgTcTF0onzpxKMxkpsVvoyPZYjykC+LUcSB7yBJXYNS5cfZPwkJTMRE0yREQEREBERAREQEREBERAREQEREBERAREQE1tpU89Goo4mmwHvKm02YMDnu79bqG/61/8AKeK+9WGU26amSOSkuf8AqDNPYyGnUxFM/UqsB7so/FTI7AbD6oVahUXuQiUVNxcXZiCSRciSsbW1tJGtvlQAJHSsF4kUnsNbalrAa6TTx++wpGxo1QSMwDNSGh4Hqs0zLu7RsQ7uwPENVIB94QAcuExYvAYPDhWeknWIQFgX5aDrX5D4RHGfaVtNp1VHf/vHZrCnTTj1qlRiNBfkomPFby4ogGkaTkmxFOlUqWHfe5B9JMriaaj6HDs/hSoVD53CWk7gFVzZu64Bv5yxw1M78Let6a37c+OM2nU4dKP5KdP4kCYn2Vj6nbqOPtYhreikidCo7SwtUVRTIvSJVr3B00uCeOoMi9sbyNgcFVqUghqlqaKzC6pnYLnPeBqbd9pcdqXryqxblE6lWsDu3URX6QYd8+gZ1qVSuh7JNtfynRdxHKhEY3IorTJ7zTJUn4Smbv734ms1bDYtlqg0RiaVUKqErnAswXQX0I0BGoN5at06tqy/adfNrP8AiZbx0V8r5ERMtEREBERAREQEREBERAREQEREBERAREQEREBERA57jqeTHVx3tm+8Af7jIbG1zTBtqRUNwDYkMcxt5NJ7epMm0FPt0wefABhry4qvrIfHJaq1rDsve1+WXhz7Ezxm0WrHmYlnLG6rVtLG0ThTboyrUyaaDtXIOWy8Qb8zwtILdWqc6o5szIyXsNGtcMAeel5ENiXv22A/ho0l/qYmZ0W41LXvfU3N++4t8JnDjzzflkiIjWut/wCHCJtvc6SWysLUaijr+9r0WLo1kp12rKeiJWnUZ2qnrtkFSoQNFLkC8xVmU1qnWVVJqZHNyoJJyk25TSGyajm/RFvFkqP53Y2+E2DhCLIVsT3kDj3W5T01pHcT7dbS1sLhcNQqVGR6bMzXcilWAYFbl7hSL3LaEi/eJq4+nnQggFHBBVu7x8f0JMjYh4s+g49aq4Hv5SK3gxJw1JyqioylVVQLZizAD+qZxYaY6zFfHsve0zEyidnbOWjcUxTTN2rVOkY+HOWzYFTLVHg6N6gr/aJU8VWxFNVZ6mHp5lFTqU3qhVIuMzFl14cAePGTWwcZ0ipU4Z6SVT4FSpI/7GWdTj5R4nx/BWf16dbieKTXUHvAPwnuc3QiIgIiICIiAiIgIiICIiAiIgIiICIiAiIgIiIFP35ULUw7nS5KfEWHxMrm1NHU96G/8pH+Rls3/ok4ZWHFXty+spHztKntsXRCPaI8irH8Flp1eC31Vpa+KNE9tagxCtSYU6alKWhqdLrlqJxCpa+mpm5svaB6fEdoL0gqU1Y58oyjNfkLsCco0Fx4yxUtpYU0VBLdIFCsq0qjkMBY8ARx4ayDxLUy30aVFvcksoQsPAXJ434z0VrX99vLztvWulzx+CqYgENVTPSIyk07oQy3uVv+rSG27h/3bowGv1DqdOsGJNhyHW4TVp7wVFv1UVrKt6j1bNYAXCKuh0udec1MTtB65BqMlgLLlVwNeJsxvyHpOdK2iYj1Hf8AXTtaY4pvBVn6MhkYuL2sQF1vxub/ADlY3lw9QUKqnMXKdIthrcG66e9Zs1MXVIAzVmt3VDTHhwUHhb60xqhNyQfHNUZj5lr6+c3TDjpa80j7zuf9f3c5ve0V5T4UDaG1K+JCKVOWmoRQqm1hzPedZeNz1ZaVJXFiVZLG9wCCQO7kJJJsau2o6NAdf9pb8+QJnxqLUK1MOwYll1F2uL5e0ddBM1w8KTEeNN89zDqeyauehTPeom3Indh74dR7JK+hktOEOskREoREQEREBERAREQEREBERAREQEREBERAREQIjeulmwdXwAb7rAn4Ayh7QGbC342yH0IB+RnStpUs9GovtIy+qmc3VM+Gde9GHwP+Um9TEr5jSqY3aCUjZjYkXIB99r2IHf6zFs/bKO+VA1jxK2005gfnLjuPg6FYO1SlTd1cWZ0ViFZbga8rhvWW3atFRhaygKg6J+ACgdU90xl+ZNMs017YrjiabUjYGyBizUuzoqMEIVUJ7KtmZj35iAAp7J1mbePZK4JKTI72eoaL5jTYC9NnU9VFsbpbzkPuzvBTwdWqa2YLUFJlOSq/WQVA9goPWs6dq3M8rTZ3k3sp4ymKVClW0qLUFRqaoihb5tM5YnKSOyOM9UzbmzEV4t3c/Zy4j95q1FNcpU6JU0OQCnTa4RhlLHpL68l04ma++GzaWGxFJ6VMUhXDo1I5UF0ystRUU9XQuCNOWnGQGytq4nB4k1MO9MrVAz06oOQso0cFbEG2mh1GhvpbztXFV8ZiErYh0Y01ZEp07ZKYNsxvc3J01vy5WjjPNOUcFjwlSo6AnnYjKSRl5624kDymttkupV3GW5PDQEixGh4TRo7ZrUkyCpkUdnKlBmGtyCXHpNbEYxqxBepVewtrZtTxsAABy9J7r5uVeOnlrW0Tvbr26dS61B3Pf7wv+MnpUNxq9/5qSN52sflLfPlQ+hJERKhERAREQEREBERAREQEREBERAREQEREBERA+ETnGFTI9RPZdl+J/wAZ0iUDaCZMbXXvIb71j/eZmVhQKOKqYdm6Ko6WORsrFMwUkWJ5HQ2PK89Vq1WqOt0xBPGpXr1uegGbT4T3tPqYmqNR1s2nasxVzl142JE3HwYZLihxGrO4v8j85c3yK47R+nczHlMWCbxPftp4Oi7sUpnW1zomlud2Gmpkm279cLmepZSLi9SrlPdoBlkNgMYaddCbWLJnHEkaFybcectmLxFY0TntbK2dgps5K1LAOe2c3RWtoLE8p76V5xFoMXxuUTufekBsjBrXcozW4ABMtyb+0dBwkvtLY2HpUWYEsQua5dhbkHtYArew4c5V9jMRiEBYC2YEA5Wa4IYX77E+fulo2vjKRputTEqxcWCkoAg52RSdbaWtO1a082l47Wis8dIDA1FRatZsp6OkwRBc3qm2S5104jw4zZrVXfD5shCkCqTmtpbRF14drlr5axOycY9Ji9OkKtgVAykhSQctQ25i99fymWntBxQ6FhTTQ02NSqoPG1souTw7vwnyvk/F3auWs7nf/fx5/d6qWravG3WoX/8AZ5X/ANLldXTjfgxsL+c6HOS/s6xFsov2K5FxcCzINRflcTrU1P2lqPEEREgREQEREBERAREQEREBERAREQEREBERAREQEpG9CZcaD7dMHzFx/aJd5Ud+Es9B/tKfUEfMySsObb1plxgsCTUVbWNjdsyaeOgnirigos9EA8M2Ir01PpdjM/7QVsaLcAVdT5ZSB8TNfCbvUwdSFAY0wz1Fph2XtZECk289NL8Zq2Ol4ibMxe9ZmKonEVbPmTJe17rmKrbSwzAX0ty5zIdqE2DPWJt2UNKkvjYqt425hBSyEAWa46jF0YAKVdWubghjz5SKNXx8l/Oems6rER4c+d4me2yj5bGy9/XGe58RzmT99cXynIDrZAtNeFtLa3tzvNHpLdw+Jng1fOWdMdtp6t73JN9T3E95vxmMEDhYeU1zVng1POTZpeP2f4rrVVvwNJ/+xBPpadxRrgHvF5+dtxMRbFMvt0nA94s34GfoLZ1TNRQ96j5TzX+0u9fq2YiJFIiICIiAiIgIiICIiAiIgIiICIiAiIgIiICVzfmlegrezUHoVYfO0scid6aWbCVPABvRgfleSSHKf2hU82FRvZqD0YMP8ZqLiK2RK1ImoppqCiKc1PMbuwdhl4kg2Pv4SU3tp59nVP4Qr/cZSfgDOY0MbkW3R0n62YZ6YqEG1tATb1Bm69wlupWHbr00oJTFTNVzh2VGpsq9VyygLqoBcC7G7a2FgZAmr5e785ixONZwobKAt7KiIg149kDuHpGFw9SsbUqbuR7CO9vfYaTpXqNOc9y9mpPPSfrlN6vsbE4ZBWq4chFNiagVh1tBmp3va55jjaSm7u5dTG0kqtWSmjHKoyGoxAYrcgEC9weZmoiZnWk6hWjU8/lPJq/rgJYt692KeEoCpSqvUIqCm4ZVUC6khlA7iANb8fCWHBYXCUsHRenhKWIqulP/AFiGBdlBZ2zXVQDfQDwnHPmjDrl7dsOG2WdVVHc7E5cfhzfi5Q24dZGX5kT9HbtvfDIPZunoZwnfCugr4GvTSmhUoKnRoqrdXQ207ruPdO3bqv8ARuvsuT97WcqZYyxF4atjmkzWU5ERNskREBERAREQEREBERAREQEREBERAREQEREBNbaVLPRqL7SMPVTNmIHK8Rh+lwdZP+SlUTzKEf3CUX9nGw6GNLCquZ8wVFLsi2yFiTl1J0I8p0fC08pdPZcr+vuzmO6CJSxNZHqdEUqMEYsV1p1GFge+2vlOOW80xzaPTGXqu1g2vhcGMPVSnQoozU2CsEUuGscrBtTx8Zl/Y/U6Sm9Fw69d6ot1M/Up8yD3H0kljNr0GpMuVHIbpHalQKMzWtdnICi/O1pD7sbWWjnVqdOpmA7Wa6sO62pGuo04CT4Ge0zbe3Cm7RK17+bMWphGp0iAz9U3bpCBa4LWJy6rIDdHB1sLSFPSoFLHQOO1qEFjcak3PcT4Tbx+1CwK08gvoQlNk0tyD3PpNPCYPEE3yub8QSyAjuIJUHjPoxnis/nrTXCZj8PW9ezqf7qM2XqnskgFzmFmsNbm7Hn7zKxgDeyqtQhNStNC3VAtx5CXB92qlUWPRUx/CGJ8+/70y4XcamO09Q34gEID8z8Z4/l1rniIn09nxMl8EzPnf5UbeyqDRSitNkKa9Ygtqtl0uffcm+gnadxsRnQN/wAlGnV9VEhMHulhafCip59bNU/qJEsmx0CVVAFhlK2GgAA0Fpzw4ox14wZLTe02lYoiJ2cyIiAiIgIiICIiAiIgIiICIiAiIgIiICIiAiIgULF08uMrr3uG+9/9mU/FbiVHxVWqKqoruXFlZiL6nTQcfGXveKnlxma461MNbW+l9eH8M2Qsy1MbhU6O6QI+lq1anfc2B8je3kZI4bdugnCmp+1d/neTgWfbQaadLBquigAdwAA9BMy0lHCZhxnzJ6Xv+vWB8VJ7Cz6J9gfLTJhv9Wn9r8NZieoBxIHnJDZWGJPSMLC3VB0Jv9a0oloiJWSIiAiIgIiICIiAiIgIiICIiAiIgIiICIiAiIgVrfHCH6OuBfojZ/sE8fcNfWa+EqhlFjew/wDR85bCLyMfYNK90zUzx6hsPIG4HlJpdo2fC1uMkU2Ev1qlQ+F1X5C82aWyqK/UUnva7n1a8aNoJa6sbLdj3IC3ymenhqrdmkR4uQvw1PwliAtwn2NG0Imyah7Tov2VLfE2+U2Kexk+szt72Kj0W0k4lTbBQwVNOyig99hf14zPEQEREBERAREQEREBERAREQEREBERAREQEREBERAREQEREBERAREQEREBERAREQEREBERAREQEREBERA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508125"/>
            <a:ext cx="4191000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AutoShape 12" descr="data:image/jpeg;base64,/9j/4AAQSkZJRgABAQAAAQABAAD/2wCEAAkGBhQSEBUUEBIRFBUVERoVFRUWFRgVFxcVFBgVFBUUFBUXHCceFxkjHBUVHzAiIycpLS4wFh4xNTAqNSYsLCkBCQoKDgwOGg8PGiwlHiUqKywsLCwpKSwsLi4qNSksLCowLCwtLCwpLCkqLywpKiksLCwsLCkpLCwsLCkpLCkpKf/AABEIATMApAMBIgACEQEDEQH/xAAcAAABBQEBAQAAAAAAAAAAAAAAAwQFBgcBAgj/xABVEAACAQIDAwgDCwcIBwgDAAABAhEAAwQSIQUxQQYHEyJRYXGRFIGxIzI0NUJScnShs9IWM1SywdHhFRdDU2JzkvAYJVWDk6PTJGOCoqTD4vFElML/xAAaAQEAAwEBAQAAAAAAAAAAAAAAAQIDBAUG/8QALxEAAgIBAgQDBwQDAAAAAAAAAAECEQMhMQQSE0EyYYEFIlGRweHwcaGx0RQVYv/aAAwDAQACEQMRAD8A3GiiigCoHlLy3wmAgYm7DkSttFNy4R25FBIX+0YHfTflzy1t7PshnkvcLC2ognqKWZyD8kdUT2uvbXy5yi5UXsXea5cY9ZpgH9u81NEG64jn/wAOD1MLfjte5ZT7Fdqb/wCkLZ/Rf+ev4a+eKKEn0P8A6Qtn9F/56/ho/wBIWz+i/wDqF/DXzxRQH0P/AKQtn9F/9Qv4aeDnsP8As3Ef4j/06+bK2PkVtPp8FbJMsg6NvFNBPiuU+uhBcP562/2biPNv+nR/PY3+zcT5t/06h7GJVwSjqwBg5WDQRvBjcaUpoCTbnsaDGzcRMaSWie/3OoBeebavHBYb/hYkU8oqRQ1/nn2p+g4f/h4in+yeerFDN6Zs8sNMnQB1I35s3S6H5MRHGkq7QUWXZPPTgbr5L3TYZt03lUoPpPbZgg73y1fLd0MAykEESCDIIO4gjeKxbGYBLq5bihhwO4jhKsNVPeKkeb3bgwF30O6Ys3GLWXO4FiAyRuUhiDoADmmJDTFA1qiuA12oJCiiigCvDtXo0heagMB5/dps2NySctvDW1A4A3WuPc9ZC2v8IrIq0nnvYnaN3si159GNP89tZtVgFFFFAFFFFAFXXmz2jF25h2Ol1JXWOsu8DvKkn/wVTbRGYZt3Gpi1dtIQyXMjDcyllYeBUSKgGn7B5OphQwRmbNAJOmizGg46nWpWs+XZGOIBD4kgiQRiTqDx9/U1yZ2dirdwteuXMmWCly50hJ3hlMnLFAWeiuZqM1AdormajNQHahuV2Fz4Vo3qykHcRmPRsR4K7H1VMZqYbeJ9GuRvy6T2yIoDXOS+1DiMHh7zb7uHt3G+k6Kx+0mpcVUOba5/qrB/Vbf6tW5DUA9UUUUBxqZ4k08amGKoD5056z/26542/ulrN6unOXi2uYvEFyTlxZQT81VED1bqi+S/J70rOAGLLrAKrpuJJbTeR51Ygr9FaHi+be3ae2l67lNwsCQQwXLliTlEzmA4DvjWme0uRVm1dKC475dCdFg8VIgwR3E9mhBAElIoq2/kva7bnmv4aPyYtdtzzX8NAVKirb+TFrtuea/hqTu83VtQGN3Q2DekkDcC2QDL1jAnTWNY3SBM8htp9Lg0BPWt+5nwX3v/AJSB6qsGaojkLyVW1evJ0vVz5NSOs1s9Z1ETADCfpDsq14jZCoYJJMCYI0PEbuB0qAReajNT/wDk9P7XmP3UegJ/a+z91AMM1Gan3oC/2vs/dXsbNWJk744fuoCOzUy2y3uD+A/WFWrE8mlRC3SKYEwCJ9lVHbDe4v4D2igNE5tm/wBV4P6snsq52jVK5t/izCfVk9lXSzUAVooooDy1MMWafvUfi6A+Y+c3AtaxeID5ZfFG4IM9V1BWdN8b6nOZ7ZVm9ZxBvW1ci4kTwlWppzz/AA1/pJ90tSHMy8WMT/eJ+q1XWrKvRGgJyVwvDD2vZ+2vQ5K4X9Htef8AGubCb0jEvbzQtsS8b94AUTunt7jVsubDsFYAZT84OxPkSR9lYqc5XypbnPGcpW0VNuTGFH/49v7f315bk5hBvsWh46ftpNcYVxNyyzAm3vjiNCD3SCKcDZd+6Wu2sUthQuRsyKw+dJLGB74Crxm5Q5q1NuHlHI/edCB5P4P+qs+f8a4OTeE4WbPn/GmxuP6KMUNpI1k3OiRlwocvc6Q2wlpFlnJcGIGu/drSuAw9y9aN4YsXEs3YuIcObFxXUZTbdSQy6ODBHBahTleqOuWPDTqX58hxhuTmHDqUsJmBkQDw9dWYbEQ7rQ8/41CYHGhbmusqRqY7OPCpfF8oVsqBEkmN/wBpIqc+VY3GNayuvTc5ccXK/I9nYqf1Q8/40j/J1r+rH21I2NpB7Yfd2jvBgimVnEdZT/aHtpiyLJG1+hMk4uj1+T4/qR5/xoPJ8f1I8/41FcoeUl43/R8O4twJd9J1AMAncACNRrr3atdh8qb9u+tq+5uK5ygt75W3DXeRJA17fO1sUSl3ZtsSDbAI8azHar+4t6vaK1bH3ZdvAfqisj2g/uber2ipfYhdzTubf4swn1ZPZV0s1S+bf4swn1ZPZV0s1QuLUUUUB5eo/F1INTDFUB8yc6GPN3F3y0dTFG2IBGltAomSZPfp4CpnmheLGI0/pE/VaofnS2Z0GLvjNmz4k3ZiI6VQ+XeZiYn2VLc0ZPQ4iI/OJ+q1ax8RnPwl22QzWcT0yxDHK4MwUMTu1kRIjsqz4rlakHorDsfklyFXuJiT6vZVba0mXW9dR+IFtmX5XECJIy8e2a8LaSYOLYd5tOo3neTAHDjx8J818PxUHJY5qm2+/f0PJ6HFxcunNU3eu+onhrDdM91z1rhlju366d3Crdyewtu7YuW7yW7qG6MyOodTAQjMrCDqs+I7qrNu0kyLj3O3MjLG7dm7dfLWlVvG2SyvcQlYlcwnUe+Cq0wJIkd0iZrs4fBLHi5ZO2dfCwligozds9YW7cweyreXA3Lt5cfeNlPR3foC1++UxJtoucIEOmWJzAAgGaf7KCjA4lyMUbly5nv3MRYbDNcusEWbdth1UACqAJ3byZNM22q/DG3+/wBxc/sH7d1eL+Ie5A6e7dEkwyMgHYTmgMfV2+vVQdnY5aDzYdsPfAIEZCdeMFd3f+6lTsq45nEWUVWYBBnJcMWOUPEAdWNxOpI4SYu4HBBVirDUEGCD3EUpe2u5j/teJEEGDbLAkQ0qVAgTI17PCc+K4WOam91s12K4skoO18i04TDpbPRHQiAEymTO7LwYRvI3caYm5Gs8f21w7RZ10v3WDDcVZND3n2d9JsBFWw4ljjyomc3KVsidtbNL3OltwSQMw8IAInuA8qMLhLj3lu34GSMo03jdu79ZOulSBtJ89wY+a7SewaQPM+qudAn9a/hkYduk+XnVqZNocvdkk937KyzGP1D4r+sK01BCndurKsQ/V9a/rCpkqoiLuzXObf4swn1ZPZV0s1S+bf4swn1ZPZV0s1kaC1FFFAeXqPxdSD0wxdAfOnPR8Nf6SfdLSvNIT0V+D/SJ7GqG5ycWbmKxBYk5cY6CTOiAKAO4RuqU5q2izf1/pE9jVrj8RlPwlvxnKG1ZvImI6RLbsUN7LKI8BgG1BiCJI3cac3Nq2beNGGvk2xcE2b0BrdwyBlOoKNqBB4kdoln+TWa4mIzM0P0qI8NbV4gMF7dAfEDsFJ38PeXGHGXHNy6FyoXEpaH/AHS6Zd511PWPbW3LkexgsuJaElhNrBr92w1tkuWoOplXRpy3EYbwY7iN1WHZGxziJOZUAYLMZjJ7pHaPOs92C84q/cZne5dhnuXPfGNAqgQAgHCOA4Cr/sLCh7Ny5mcMjmIYrqqKwOh7arPniku9olSjLWOwtjdjW7TBbmJCkyQOjOoUwTo3eKa3MDbys1q8LmQAuMpUgElZ1OuoPkamMfsQ3ALlq4EuwYYrmHXKs0iROqjy8Za4nZLWsNce7cFy5kEkKFEBtABwjMayjlfTTfjuuX1q7ratfj2o3cFe2lb/AGIrCWBcbKDHEmOAp/8AyCp0FyT9CfY1V7+UTbMxOkaGTVh2TiWuWwUJ39btnv8AVWftPi/8DhlxDVpuiOFxrPleNutLHmD2aAsLcBI/sx6vfGmt/EZFLNoFBJ3bhTfHbWNq6oaSxEH/APme/wDhTHal/wBwub9UbgBw7604bL1+HhxCVKSIyJQyyxp3QlZ5RPcJ6LDXHj5stHZOVTFe22xcEThn17GBPrAGh7jSnJHGqLV0ghFCo+kDXrTJ47gKgsTtmDKan5x3eoVTh83UlNT0Ua9bKzvli4Le9+1aFmsY1blvMJ1B0J1BEgggd4rK7r6f+Jf1hWgbCvk4ca/O+VG9jwAms3L7vpL+sK1n2Lw7m2c2/wAWYT6snsq52apnNv8AFmE+rJ7KudmsTUWooooDy9MMXT96j8XQHzZzuYFLWMuhAQGvC4dZ61xAzHzJpXmwaLN/Qe/X2NXvno+Gv4p90tJc2RPRXoj367/Bq2xeJGWXwmv7FvWnsIDcthlEMpYKQZPA8DvmkdpYK2w/OW/DOv76q1uFaWVboiMraLwIaYO4gaRqJHGu9LZ/RLUgHdeudsiYUTx+zsrpuSeh58sEZ96Pd3DIj9U5jxykHTvI3VPcntoKLdy2GRXNwMA7ABlIUMJPcCO6RVetgSStsgTIBbQDgJ4x2129aZhAgfRH7TSac9TTEljXLuaBY2koUBrlqeMOse2mW3tr2zYdRcQs4hQCGO8a5Qdwqp37ltiS+EtLppF5onMzGQFHzu+AqjcKbG3bzEgFQTogYwO7MRJrmWC5czOp5qjSHuGyZwLrwCIloVZ0iez11OYXC2kmLqjTTLcjiJnKd0TVYLL8hAT4ZvOaWfFKzScDaEbgLzgd0hUhuO8a12Sk+TkatHF07lzp0ycxGDsglukQAGZLgk66HtndpTDF57lhsqjrIYEa6jdJ41H3IIMWLdok+/FxtNQYCkAbpHr4U4wgBUgvMeJ3+NRKTnFJ7Itjh05N3dlVF5gMvWid2u/w864bp7DV1vYq0SScOhkz1bjII0gBVECAIniTOm6uJiEmRhF3z+caPIrEd0VydI7OqhnsVgtgBs0wTEniSRoKztX1X6a/rCtPN0wYUKNdJmO6Y1rKrT9ZPpr+sKnIqoY3dm882/xZhPqyeyrnZql82/xZhPqyeyrpZrA2FqKKKA8tTDF1INTDFUB85c9Pw1/FPulprzb/AJu9qB119hp3z1fDX+kn3S1Hc35HR3p+evsNbYfGjHN4GT+M28Fdl00MSaTXlTG7IPUK2HkrhkOEsHIhJsgzlBnXfOWpsYRPmJ/gH4a82fGy52td33OiEIqK91fIxDZW3+mYqCpIE6eWo9dTWycEcRiDae81tEsNddlXM2jIgVVg/OkmDu3ayLTzkoFw9mAB7vGgj+juabhVc5v3P8oXMmXN6EYzSRPS298a16OLK54OY5ZRj1aonxzdJE+kYrhpktSJE6jLpULym2J6D0LLce6Lt02ity2gYNka4rKVjSEYEEHeN0Voykx1WWdJYpIOnAAiKpPOuxFrB7p9N3gR/QX/ACqIzla1NZwik9OxVdpbWe0mYqNSAAe+fkjfuq17M5FYhrQfFXGtllBFq3bBZcxAh3JC5tdVHZvNUnplXFYI3iOj/lCzm4D33VJJ4BspPcDW13MCWAa0+R1ZpiQjHN1wyHf1hII100MMZvmk1LQzwxTjqZhyv5P38AvSkpds5spfJkZWJhQ4k6HQBgdSYgSJS2ZiVNxBGjEAmSYBj1VdeX5ZNmYw4m5ZI9EuBYtNb67QtuC1xhJuG3A3zFZng7zMECmCYAJ3AmIJrXh25OmzPiEopNI0dVw8fmx/ib99HR2CJ6PSYnM/GY+V3HyqFwSEIekYMzLl7FRiGOYMGOYA5RO7Rt4g0th8SUUIVVxINzWQSYJy6jdEA+J3GK9J8PHscaz/ABGW0QFdgrHLw17RMd9ZLh366fTX9YVpWNdQ5BZtFA7JOUSxEmJ3xJiYrL8M3XT6a+0V5nEKpV+p28O7Tf6H0Nzb/FmE+rJ7KudmqZzb/FmE+rJ7KudmuQ6haiiigONTDFU/amGKoD5056vhj/ST7paieQh9zu/TX2Gpbnq+Gv8AST7paiOQp6l3d75d/ga3w+NGGbwM1vkzy8tW7KWrtu9mtqVBtoHDKJaYmRCjXwmeyX/nLwswUxO+NbIGoiRv39ZdO8dtZthmcOHtFs67mAmJBU6EEbiRT4bUxv8AX3vAJbH/ALfcKyn7PxOTl8fP7GUeIklX0+5McsOV9vGC2llbgVHzlmABJylQAATpDHf3VWsNjr+Gum/YsrcQ2jZuK+YKQWVx7onvGBC+e7UEc6KD1tDxEa/wpbDY+5b0sXLib9FgzmChjBBkwqid41iJM9ccEYY+SOxn1Xz8zJE86GMgTgMNGgHXeBuAA0/zpUftrlDicabaXrFmwlm6bhVSxYvlNsZp97AY6R2Usdp4w7rt71oneOKa7zpurmIx2JYEX8Q5DCCrBACNOAUcQu7sqscNP7/Y0lnbX2+5A8otlm9ZKhgGkETukcD51YuTvOVtLDYcLicOuJRVCpfLvbeEJ0a7lKvERMToZJqNcWxvJNObGMvppZFxdAs9Gk5QSwUsUkgFmIkmJMRV8mNSdlMeVxVEVy25Q7Q2nlt3FSxYz5xaQsQTJBd2OrkHN2Dumn+FuuhRoBCEGDxCxoTwmlMUcRcAN92IWYLKqgZjJjKo3n/OtN2RB75yfCpxw5NiuSbnoy52eUmHyZujxGXt6OVmYjMGg6mN/GunlVhonLfg6g9HofA5u+qtgNp3rYC2WuBewIhGupMlSTOnHhTp9o4pgQWaCCCCq6gxPyZ+SvkK0eXJe5zLhcVdz1idodLcZ0swDuzamAIE8J0rMMG3uifTX2itDYtBzXANO391ZvgW90t/TX2iubNuj0OHSSaXkfSHNv8AFmE+rJ7KudmqZzb/ABZhPqyeyrnZrlOoWooooDjUwxVP2phiqA+dOer4a/0k+6WoXkQ0Jc+kvsNTPPV8Nf6SfdLUFyOPudz6Q9hrbF40Y5vAzQtmoWZQbiLbFtS4JMjMmbMFBESzGWPBQOGk6iYYrbAv2GOZMoV5Zvc2z55bry3W07O7WM5KrLSq3Gi3ZzBcoEFOrLF1O8E7uAr2LIsjpyL4FwL0aDJmtyIDAG7CgcYA1JrzMj96/N/z+fwejji+Wq7L+CO29lW46hw6q9oLrJUtafOImVkorR3zxNSXIzE71QdZ7gWd2kCJPACSagdr45bmZ/dJ6S0CXABJW3fWTlYzu8xSnJV4xK3CWCjMjRvyujIT3wHkd4r1eDXNirzZzLHfFV5fQ1bCIHUlS7gGC+ZVE79FIn7Z8Kq3K7EDoWVzmQqHRvAxI7CCCD6+Bp3gtmugt9W/dym4+ZcpRnYIqFGAPuYCSZgyeG6qjytQgWULF+hVi5mVLOxYgcCFGUT25uFdSxK7/O52Twrll+j+ojyf2giXgQo0UwTwMgSPUTWkYLFCQjFjcyglQcoXNEBiQdesvZEgTWQ2JuMABl4yN/AftrTTfxBUthhmFy4bjHo1uMhcDNZYFSQA2YgneMsbordRTij5v/IWN8r/ALFtq44BCyNmWcrq2uUsDAbgwIDcOB9ea2srXBbtiCz5Qx1AkwDVv5VdIMOwuk9JdW2rLCjKLZdmchQILsw0OvvuGWqNZxBVgQIht/HTsqmWFwqO7tfnqWhxClLXtTZdUdNm4Bbj5nu3MSVfI8kjK5DFWjIoyAcdTv10VwuIQnPdLZRMKrDMzEAqB81RMlvACdag9sbFJwa4vE3QS4y2EBViZKzmPhJIG7LrqYq1YXAW2RJVZPVGm89USP8AEs8dRvr5fiuBlgcZOm3adbXGvjXxPb6q4taWq197/rba/gUnaFxekbqySJPZJAJrNdnH3W39NfaK0rbzAYhwsKIWAO9FrM9mH3a1/eJ7RXqQd4cb8l/COOMHCc4vs/7Ppfm3+LMJ9WT2Vc7NUzm3+LMJ9WT2Vc7NVNRaiiigONTDFU/amGKoD5z56vhr/ST7par/ACSIyXJ+cPYasHPV8NfxT7parnJYjI8/OHsNa4/EjLL4TSNinG2rQbD+iOtxV1Z4ZVYBlR5ZeFzdrHbGWnF0Y1wQ+HwOqhSZaSD1IkOfm+rKeyqvhdgNdUOBZUH3udlUsJIzAamJDCSACQYmDSn5Hni2F/xf/Gplixt26/PUrHNlSpX+eg42js27ZsoXt2bdsXMirbbN1iHaT1m3ZXG8ROg1JpvszaN1HC2xbOdlWHBjMTlBkEEbxO/dTfE7L6CCVTXQMsESPkmNQdxgx3U3ZproglFe6ZdScZ86epd1xWN0C28GwJADB2AY9gzlTpBnThx0mD27tW9It3UtKSqv1OtIOo62YjhrHZ5wDYRN7KpkQdBqOylLYj3gA9VX5pd2az4rLJU5MkdlG6byC0bSsZ/OaW4ALEuRqAACdNdKs6bQxts21NnCoblzo1zF9GyNdhsrEjqqeH2Gao9wKffme7fXhgG3ID3sJ3xO/wAB5DsqOaS2ZxPFjnrKNl2xl7HMv5rBgESGDzplzHKGYawDvEadlVjZ2z2vtlRhmCF9SdwKjgDrLDu3k7qjzhl+UF9QHjXplUjUAjv1pcnuyY44Q8Kom8fsHGBev0ZVFaAbwOVQsmFLaaKB6hwGk1YxmOC9QYYKVUEi46qcwgSGK5xu1WVM6E6xRuiTgi+QrgsL81R4Acd9Z549eurrW3qdGLI8N8ml/T0J/bGAvW2LYg28zk6qwM5QNwGoABXfr9tZxsw+72v71PaKtyIANAB6gKp+zD7va/vF9orKapJI0xO7bPpvm3+LMJ9WT2Vc7NUvm3+LMJ9WT2VdLNYG4tRRRQHGphiqftTDFUB8589Xw1/FPulqr8nWAR57R+2rPz0/Dn8U+6WqnsP3reI/bWkPEZz8JrOymtCxauXiCowtoIhOQO5TMFNw6LMETwknTSZXEbVZLJfEYPD9GXUKtuVdVZmd2JLESDkgQB1iNBpVbwuEs38HYm+9u4LaBdFNpii9HlzTIcNmGojh31H4PaRvu9rMlp1YC9cZwVRFDFm/tAZewe+mqPcvHZDrlXkW1KHMjX7RtmCOq9rFMB3wAP4bqrfSk91WDlfatJhrfQXLtwHEWxnuKqZjbtYnMyBTIA6RNCBGYdtVXN8410Y37pz5F7w56UcNTXZJ3nKKbrePyQB315LD5Rk1pZnQ5FwDcJ76DePEx3Cm/SeqjPSxQvnoz+um3TDgCa7mPHSlihc3R20dIeFN+kHDWg3O3SosUL5+01V9mfn7X94vtFT/AEvYKr+zfz9v6a1lk7G+Jbn07zb/ABZhPqyeyrnZql82/wAWYT6snsq6WawNhaiiigONTDFU/amGKoD5y56fh1zxt/dLVP2R70+P76uHPT8OueNv7papmzB1Trx/fV47lJbFn2BjLSC4LuMxmG94bZw7XIJJPSFlt6TAWCY8G3CYtbRsNlA2xtZCd5e7dCjXi5ACiB36ned1UzpRwoLdprRpMopUSm2MUHu9TE38QoURcvly4JHWUdJqBP8AnjTPpAO80hmrvS9nnUrQq9RwWJ3mBXBcA3U3z9pr211SkKDmnfvEaxx8PtqbIoV6Q0T2maWxmKsG6DatXEtZFBttdzsXCw7Z40BbWPZMBiHpYocm76q8557TSHSDxrpuHwpYoXzHuFeRcHAT40hnFHSUsULtdPaB3CoXZ359PpipMvUZs/8APp9MVnM0gfTvNv8AFmE+rJ7KulmqXzb/ABZhPqyeyrpZrI1FqKKKA41MMVT9qYYqgPnHnp+HXPG390KpOA97/nvq7c9Pw+542/uxVJwCTA7TVluVexs3N5sCxcw1lVw9i5duW+kd7iKx11PWYGFEgAD261KXcPhVYq2EwoKkgjobehBgj3tVvkXi7uFFi4hLBbYBX5yEQQOztHeBVrHI5sVce5h8VaNtpeXk3EcmclxZ79/2Hj5jzObai9beh5PWc24w1ab0KHzkYPDi3auWbVu2/S5G6NQgZSjN1guhIKiD3ml+bDZdi5buPdsJdudN0aZ1DwoRG6qtIBJcye4U05T7Gd1CtcHVvESBmUwHWV3SDvBqc5tNlth2VjclPSczGMqjqIIMkxwr1PZ8upG35/sbY8rliUvOv3Ld+TFv/Z1r/wDWX8NVrl7sGwuDvH0a3Zu27fSIy21tsIMwYAlTBBB9oFaj/KtvcuIthTwkEjuUzpP/ANRVN5xNnDEK6qzgNhwgYCUBLOZJiWOu6R+7sjLmtSjWjNpJRpqV6oynm9wNm9jgt9FuItlnysJUsGtquYHRh1yYPdWu2NjYVmj0LDHQmBYt8AT82s85OckXw18XOkF3qFSgU25BKk9YMfm9nGr3YZntFLqLmObKoZ1EASLl0g71AbKNJkmBpN8UE8XNWpWc6yctja5gcFcm2cHhoOjEWkUgnsYAEN4GRWQ7J2cr4+3YckocX0TawSi3Cp1EQSBEjtrYsds5UsKbKgyMoPXBZuLkSIOh4QZrMsNyfa3ihd6USLxeMpmSxMZs3fvrHio8mLm2dM24VrLm5FtaNcxGzdn2bbO+DwSoikk+j22gDUnRST7ai9ibS2Zi7r27OAw0Islmw1pQ0mIURPbvAqHxu2Jt9HdZfdIUKxAzSRIA47/tpbZmJm8Us22traVlPueRCWKe87fenh518X/sJqDbv6H2M/ZsIOnRn3LrA27G0L9uwoW2CrKo3LnRWKjukmBwmOFVXAfn0+mKtnOBZIxtxiZJyA/8NaqeB/Pr9IV9Lgn1MMJ/FJ/NHzGWPLklFdmz6d5t/izCfVk9lXSzVL5t/izCfVk9lXSzVyotRRRQHGphiqftTDFUB8489Hw+5/u/uxVN2Osmewe3T99XHnp+H3P9390KpOz9oi2DKZp/tZYj1VYg1Dkrtd2trZFjpCqnKVdVJQdobQQO/Xs7ZhsU5MHA35Bj3pOvcQuviKylOVQAjoTBGUjpDqDvB01B7Kf2+cFx8m+Y1k4q7IO6R2eqvPnwGGcnJrfzZ5k/ZmDJJylHfzZb9sbSNwhcgQKTIJlsw0giBljXSp3kXymOHW4htLctucxlspDRHEEGQF7IjjWWNy0B32J1nW6x8zl1paxy8CiBh9Jn86fw12YcccUVGOiOzDhjihyRWhurbXzKpGCIDaqVuTIgEHRd0MNT21C7Y5RhkKrby6wxz5jodwGUDeN8+riMuXnNI3WboHYMXdAAG4ADQDurjc5QO/C79/uze3LXR1ZVVk9GN3RfcDttkuAi2rDUMrGJU/2oMcOBqxDbGZQVwjFSCQRcBECQ2bq6euO6seXnGA3YUf8AGP4a9/znNECzcA7BirgX/CBFI5JRVJieCM3bRq20OVLW0A9EIbXILjlRIiTGSTEjsndI31nFy4c0z1s0z3zO6ou5zi5t9hm72vux/wDMO4eQ7KaNyzWZ9H/5p/DUTm5qnqWw41idx0LvgumuL0vo4ui1PWGUlCMpOWetxXcPYYml5R3LS5rmEugAxLSokxAMrpMisvHLlh7xLqazCYm4gntIWATpvrj8uHaQwvMD8lsTcYabtGkV4uT2Vw+Rax/d/wBntZPamfJu18l/Q75T45sRdu3HUKzEHKDIUKqhQDx0Ua6TJ0G6qvgfz6/SqRvcolYkmzv/AO8P7qjdnn3ZPpV6kIqEVFKkkl8jynbbbPp/m3+LMJ9WT2VdLNUvm3+LMJ9WT2VdLNSBaiiigONTDFU/amGKoD5x56Ph9z/d/dCs6rReelP9YXD2i1p3ZCAY8QfKs6qwCiiigCiiigCveg4Sfs+zfXLaEmBvqS2TYy9K7Ww5SzmRXXMuY3LaSV+VAc6eFAR2cfNHqJ/bXGXs3VM27xvLcV7FpYtFlKWgjZlIjUDXiIqKbCOFJKkDv0qAI0UUVICiiigCnOzvzqfSptTnZ491XxoD6g5t/izCfVk9lXSzVN5uVjZmD+q2z5qD+2rlZqoFqKKKA41MMVT9qZYoUBg/Pdsg9Ot0brlkLu+XYZmie0pdJH921ZFX1Tyn2LbxNo27oMSGBGhVl1DKe3h3gkcawvlryBbDXC1s+5sdM2kTwncfbVkQUqinL7OuDejeVePRH+Y3kaEiNFK+iP8AMbyNHoj/ADG8jQHMPdyuG7D9nGrps/DgjPbysrLGokEGCQR4gesVTfRH+Y3kac4K/fsmbXSLO8RIPiDoaEF0Gz+xVE9gP7arnKbEKsWlIJBl44di+PHypG9tzGMILvB+agU+agGov0R/mN5GgoRopb0R/mN5Gj0R/mN5GhIjRS3oj/MbyNdGCc/IbyoBCpbk1sx7+IVbYluHjuH2kedNrGyXZgpEEnQb2P0UGreqts5seSPotovdtZLrtPWYMwQe9kDRTvMSeGvACDRthYMWbNu0vvbdtUHgihR7KnrNReCWpW1VSRWiiigOGm19adUm60BAY2zUJi8LIIIBB3giQfVVsxFiai8Rg6Ao13kdhCZ9Fsg9oQL+rFJ/kXhP0dfN/wAVXB8DSfoVAVL8i8J+jr5v+Kj8i8J+jr5v+Krb6FR6FQFS/IvCfo6+b/io/IvCfo6+b/iq2+hUehUBUvyLwn6Ovm/4qPyLwn6Ovm/4qtvoVHoVAVL8i8J+jr5v+Kj8isJ+jr5v+Krb6FR6FQFS/IvCf1C/4n/FXRyKwnHDWz4y3tNWz0KvS4KgIbZmxLVn8zZtW535ECz4kDWp7B2K92cFUlhsLQDjCW6kEFI2bdOAKA7RRRQBXCK7RQCT26bvh6e1zLQEa2Erx6HUpkrnR0BGeh0eh1J9HR0dARnodHodSfR0dHQEZ6HR6HUn0dHR0BGeh0eh1J9HR0dARnoddGDqS6Ojo6AZJhacJZpYLXYoDirXqiigCiiigCiiigCiiigCiiigCiiigCiiigCiiigCiiigCiiigCiiigCiiigCiiigP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401763"/>
            <a:ext cx="1562100" cy="2924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6" name="Picture 16" descr="http://www.hfmgv.org/exhibits/showroom/1896/hfquad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1981200"/>
            <a:ext cx="3012631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58" name="Picture 18" descr="http://www.ford.com/resources/ford/general/newvehicles/Cars_Landing_Page/focus.jpg?v=136739114700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4572000"/>
            <a:ext cx="2508152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14" descr="http://media.engadget.com/img/product/23/iag/iphone-4-23yt-800.jpg"/>
          <p:cNvPicPr>
            <a:picLocks noChangeAspect="1" noChangeArrowheads="1"/>
          </p:cNvPicPr>
          <p:nvPr/>
        </p:nvPicPr>
        <p:blipFill>
          <a:blip r:embed="rId8" cstate="print"/>
          <a:srcRect l="26729" r="28291"/>
          <a:stretch>
            <a:fillRect/>
          </a:stretch>
        </p:blipFill>
        <p:spPr bwMode="auto">
          <a:xfrm>
            <a:off x="2819400" y="3810000"/>
            <a:ext cx="1508759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8" descr="https://encrypted-tbn2.gstatic.com/images?q=tbn:ANd9GcQtWtO1z53xQQ4WpfLeoA51uneqBkoWJYRwv5IS1OuR2U-ifW6lG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3276600"/>
            <a:ext cx="1600200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533400"/>
            <a:ext cx="7467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have these </a:t>
            </a:r>
            <a:r>
              <a:rPr lang="en-US" sz="5400" b="1" dirty="0" smtClean="0"/>
              <a:t>inventions</a:t>
            </a:r>
            <a:r>
              <a:rPr lang="en-US" sz="2800" b="1" dirty="0" smtClean="0"/>
              <a:t> made our</a:t>
            </a:r>
          </a:p>
          <a:p>
            <a:r>
              <a:rPr lang="en-US" sz="2800" b="1" dirty="0" smtClean="0"/>
              <a:t>lives easier?</a:t>
            </a:r>
            <a:endParaRPr lang="en-US" sz="2800" b="1" dirty="0"/>
          </a:p>
        </p:txBody>
      </p:sp>
      <p:sp>
        <p:nvSpPr>
          <p:cNvPr id="14338" name="AutoShape 2" descr="data:image/jpeg;base64,/9j/4AAQSkZJRgABAQAAAQABAAD/2wCEAAkGBhAPERUQEBAQFRAQDw8QFRUVFRAUEBUPFRAVFBQVFBQXHCYeFxojGRQVHy8gIycpLCwsFR4xNTAqNSYrLCkBCQoKDgwOGg8PGiwlHyQqLCksLC0sLCwsKSwsLCwsKSwsLCwpKiwsKSwpLCwpKSwsLCksKSwpKSwsLCwpLCwpKf/AABEIAMMBAgMBIgACEQEDEQH/xAAcAAACAgMBAQAAAAAAAAAAAAAAAQQFAgMGBwj/xABFEAABAwIEAwUFBAYHCQEAAAABAAIRAwQFEiExQVFxBmGBkaETIjKxwQdC0fAUI1JygpIzQ2KywuHxJCVEU2NzdJOiFf/EABkBAQADAQEAAAAAAAAAAAAAAAABAgMEBf/EACgRAAMAAgMAAQMDBQEAAAAAAAABAgMREiExQQQTUSIyYSNxgcHwQv/aAAwDAQACEQMRAD8A8VTSTQgEITQAhCaASaEIAQmhACEJoBITQgEhNJACE0kAJQmhSBITQoAkJpKQCEIQCQmkgBJNCAUIRCFACEk0IAQhOEJBCE0IBCaYCASFJbZO+97vXfyW9lvSG8nqYHoqukWUtkBCtKbqY/q6e3HU+pQ59PX9XTjnBndV5/wW4fyVaFPdTpnZsHuLvqtTrL9k+B0PmrckV4kVCyewtMEEFYqxUEIQgBCEIASTQgEhCEAIQhSBITSQAhCEAkJpIAQhCASSaEAJoQFAGhC3W1DOY2A1J5BCR21qX9wG5OwU5rmUx7g1/aPxeHJYud91ujQl7Pmsn+r0v4a3OLtSsmsWQapFlVDXtcW5g1wJadJAO08FLel0Etvs1Np9yMhP3VJq5nkuPEysrdhaQRGmv+Sry6LcFshil3EJhhGysK5DgIAnUmA0fLdaSBy1UKt+hzrwhvM6HUfnyUWtbEajUeoU51OTqI3WDHeauuvCjK5JSLijGo2PoVohXTK6EhNCkgSEIQAkmhAJCEIAQhCkCQmkgBCEIBITSQAhCEAJpJqAMBWVKnlblHU9VBtxr+d1Y0zA6KlF5D2cdVtDJWgPlyvMOsNJKpT4otK2yrdRI4LKnbFX7MIz8YbzA133jjpKvW1MKtR+rt6t1UbpnrE06c91NvDuKQ0/WRe14tnF06R1mNPNZG1PAEjcwJ8V1WJYrVvGezZbW9KixwcG0qYa7NqBJ6ErDBa91Zvc6gcr3Nykwx0sJBj3hpqB5LGskKvTaYtxvXZzPsoEAb9+oTZbhxgujvOoXY4rf3l80Mqsa7LLgWBoeY0MgHXwC5SrQOvIaqHklv8ASy0xWv1IKuBkCYM/WJ/MqufakaHf6roKN6SyDqdB3afkKvvXA6xB9FaKr5KXM/BSPbwI30UB7IMK3uaYMc1Auqek8l0JmDIqEIKuQJCaSEAhC7ns59lVxdU21qrxSpvAc0QXVC07GNhIVauYW2WmXXhwyS9gpfZZZ0h7+d5HFznCf4WqTQ7M2lE+5QpTzyyfN2qTSrwik5PFkQvc6tlQcIc2e4sYR6lV9fs5Zv3t6UfuNB9Ffoz5P8HjiF6Tjf2e2wbmpudSc74RJc0n90kmOhXAYjhz7d5p1BruCNiOYUJ78LbIiE0lJIJFNCASEIQAFkFiFkFBJKtKfFS2jTqVhagZAeOvzW2pwA5LPfZfXRhbMl4Heuwwu1OYBw0cfSFz2FUAXDSV17WlobEgyDBXLnvXR04Y2tkulSB+HgY7l0eGWNMupU6lMCGvcC3Rxe+MrnHjAkAf2k+y2CfpAMlrQ1pJMbAR6kk/yldNb4BXze0a6mA4e7rwiABptoF51zd/tR0Kpn1lU3sfQZIp1XNDjmOYF2vPYKJddmqTSXG6M6aMEGAIESeS6h+EXEQ6tTBPEujTjwUB3ZCo90irScAIJzHeSeXRZrDlJ+7H5OXN24Meyg1wDm5C5zi5+SIhusN34Ll62DkDZetUOyORwd7haPiAzSfRUl12ZeZOUx3aKyVYn2iVU34zzb/8/KNBufBU2IUzmj/RdziNoRLYO507uC5fGqIpHLDc4+KSPdP7IHCOPfPLXvx5NmFx8nP1KRjUGVGr0SJDgQSOIjoryxtnPcSANCIgjLMz+Kl9p6M+zL2hpFOpxEEgtLR6lb/c00jH7e02cMks6g1PU/NYLrOYEIQgBpgzEwdufcvpnDsat6tsysxzPZvY0g6SNPh7iNoXmH2Z/Z7Qu6RuroFzC9zKdOSGw0w5zo31kAbacZ09Np4Fb2zctKlSY0cG5YnnA+a836q5t8U+0duCXK2/kr7vE6Z2zH+E/VVlxXn4Q4+Ef3iFaXdZjeA+SpbnGWt2IHTfz3WmGF+WZ5rf4NLvaHgB1P0H4rF9B7fifH7uUH6keaiXGNg/tE+JVfcYweUdTC7UpRxvkyxruazU6k8SSXHqTquG7ZXDXOZG4zeA5K8ql79zrybqfE7N8VHr4TnpkPaNZPQ855oqT6Q4ce2cMktlanlcW8iR5FYKxYSEIQAhEIQCCyCxTUEk+3d7qlASOgUG2dp4qVScR5rNosi2wqGEZtAeKvaV7JiQRpGy5hr1Y2j3ASO9c9xvtnRF6Wj0Ts9fnmQCI0JjLxBjdeoW76LGN+HVgPORzXgmFY3WpiAwQSdzrM/Jei9n72rcWhEj29A+0Z/apu0LfPbwXBt4qb0jep5pHYXj7V3x98JUba2p+9mHXSYXEVsTrODDmDeJbu2QdB0Pf07zBu72pn0dHKDAg7eiyeXb25RZYutbZ6hUxGlT0Lo2O3CJRcYlTa0E6h3DQacSZ2H4rmH27n18wGgp0dSPd/oWGSeQOveYA4xUdosfzPysP6qmMu+7h9489Z/JXS/qbW56MFhl61/kg9rb2k6oXUzlEaRoS4b7fnYLzjFqge7xPGVcY/el5G0gSVy9WJ1mZOvDbZWww/3M1ulrRY4LQkkZiHHbiNO787rd2sNQeza8N0zGQTrsNQdln2epNqSHGDmOU7EcyovabPnyvcHCkzcCNNTr37K7e8qKeYzjqh1PU/NYolIr0jhBCEID0b7OPtAo2dE2tyS1oe59N8EthxlzXRtrJB7+Ea91T7QtuRNBlR7eDogHpErmvsd7M276Lryqxr6vtXMZmAIY1oEkA7OJJ13gDvXpd3Xa0bnx2+a8X6jh9x8ffk9PC64LZx9ezrP/AKqOunzKhOwOof2R01+Q+qvr7FWjvVFd4s48DHoujDM/LMMtP4RqdggGjneg+srTUwe3bqQHEcTw8wFDrYs86Ajw1+Sq72/eCA4VTJ+62fquxcEcrVsua91RpjQBc9i+NnKcoJjkrClYNIByVHEj7wyNHXUk+iLmy93UAAcNApVN+Iq5U+s84e8kkncmVipOIUgyq5rdg7RRlqQJCaSkClCaFAEE0ghCTfbO1jmrFjVUgq0tX5m9FSi0kukp1A7DNy0I2Vawwe5SM3GeIKxZqjpLS1BMz+e5dL2arOa/KHZRUa6mTmDYJHunXk4NPguEt7t37RGgU+2xQtHGCfVcVY23s7FS1o9Pt69Wi0m5pAsZJc9ppPIG3A81dUf0Z4bVpil7N7M4fDGwGkhx96CIIPDgvH8YxBz3trAiK1MPP/cnLUH87XHo4LrcPu/93t/8a68IfWK5csRKTS9/78Ezyp6bOi7QYiwPDXXIawU6fuMBc8zSaeEAb89lwmL4vTYYoB2SPvwSTx2GnTVa8exWarh/07cT0tqaoLm5lsd8rqnT8Xpmk0u2R769zHvdwUWnSNR4aJgmSh1Zvj+Z+it8JaGt9oY79oAXQ3xRlrkx3VmKLA5pgtEN3nM46n88guZxS9eQ7M4k1HDfeBqT8gr3FMW9ofdAyNk68e8rkbuvndPDYdFOCW+6IzUl0jQhCF2nKCEIQHdfZnjd9Tc+hbW5r0nOD3DMGCm4iM2c6CQNjvl04r1IWV5UEvbSZ3ZsxHUx8gqL7HalJthIjOa9XPzzSIn+HKutv8dY0Rmb/wDIPmvEz1NZX1o9TEmoRSVcDqferNHRs/goVbAGD46rj/IPTUrdd4853wNcegKp7i7rkTlgd5HymVviWNesxyO34b34ZQHAu6ucR5aD0WFR9Gn8IaB0aPkuSvu1lMSPayeTWuPqQB6qsdjFWr/RUargdiZDfSfmvQnS8RxUm/Wdfd44xuxXP4lidR7SWtP0UzDcNeWhz2Nz+JA/mW25tWtEuOoU8qfwV4zPz2edVXEkl25JnqsFKxJwNV5btmUVXAkIKEAIShCASaSaEjW62r5DPA7rQmEBe04IkcfJINdJHJVlpdlmh+E7jv5q2pPB1G0g6brBy0zZNNGTZ5qfZiSI4nzUfL5HUHgQVaYLb5nADXXosMj0jbGts3+y9zId2PLmj94APHo0+C6mzH+xBo/5F0PM1PxW7GOzFKlXfNQ5KVMVH6CS/K0EAcszh4SpFreBtAAU2uyG4ZAnLkzOc4E8tfUrzM1bWvnZ2x+Tg8TuC6oTHBnLhTa0fJQi0R3rqsZsaLqQqhuR7qjBoZa5poh5gHUZSQO+VzLmBs7brsxUnPRha0zQbePHRZih90naARwzcvDbwWzPG+/DuPPoN/JRLu9FCnI+N2jevFx/PJdHbRg9bIWO3bQfZM3++f8AD+KpUyZ14pLrieK0c1VyewQhJWKgmkiEIJ2G43Xtp9jUc0PjMPumNpHNXdj22LTNWkXHmKjh6LlkLK8MX6jSctT4z0uz7ZWtYRJY/k4RPcHbFWP6RLZaZnaF5IvTvs3YK9s7PqaNxSb3w5zY+a4M2BYZ5SdeLK8j4s2DsjT9oa76bS95kl0FoIjUM2k8zyUqpc0aQiBPMwXeHLwW/tDeEEjYAxGy4DFO0GR7mCnJHFzjH8oA+a6MFNrtdmGZLf8AB0l/2mjj3a/Rcni3aE1JDTvxVRcXj6hlx8BAA8AtK6+/k59JeASkhIqQCEIQGKE0IBISTQkaYWKaAal2dxGh24KIEwUBcUrkgwSYnh6wptrijqRDm6xzG8dyp21ZAUymCaeo5xoduMFZVKa7Ly38HpuB9sKd45rK9JhqGi6lTqcDUEZDVB0dAETGsDQrorLCqeQTAYHGYJY3L7RzXSScxEDf/JeP9l61UXNH2Yl4r0i0GMrn5wYPcYM90r12jUqCk4H9GmpUBq0nS0QZjJGhie7lsvI+rx6pLZ6GCtzsou2VEUmNt3udnplzqHwkfo7iC7O7edRHeHLgK9yG6+A5rqO2No2hUYGHPT9kIcCCSc5mSNDGmvLnErh/jqbgDMTryn1Xb9MlUJo5s1OaJwqERPVUmJXRqPJ4DQKdiFQtcRr7rf8ANU66onT2YVXwCSELUoCEIQgEIQgBBK6T7PMEpXt/To1wTSy1ajmgkZsjCQCRrExK9wpdl7SkIpU6TAOApUx6gLkz/U/afFLbOjFh5rez5tawnYE9F7D9mGBPpWXtiZFzWpVMsGWinXDdefwkrsKmHsbs5nlC229+ykILhEHaFw5s+XNPGY13/f8A0dOPHGJ8nRznaOxzZvdO3JeO9oLV7Kzi5jg0ugEggE9xK9wxG6pPOlQD89y5fEsLp1TLn0nDk72n0hejDpSujgup5enkiS9Lq4HaDdlE/wDs+pVTiWGWMGGAHgWZgZ84Wk1b/wDLKtx8UcUksqjYJHIkeqxWoBJNJQAQhCAxTSTCEgmkmEAJpJoDfQdpCmWxdBg+6NSOGqgUSpln94d34qGSi0wbFTTeGFrC1zg4nKPaAta4DK/cD3jI2K6m2x52oB0l/T4Z0XAW7vfb1PyV3a1oA6v9WLkz4pp7OjDkaWiZ2gx+o6kKYIAcQXcXECYEnbfgqGwdNRs8FlibtGfuj6qPYO/WN6rXFCmNIzyU6rszxmpNR/UfIKtlT8U/pH9R9FAWs+Izr1ghCSsVGhJNACEIQHb/AGQ12Mv3OeP+FqwYkg+0pgnyJXtNWqSJGxE6j/ReIfZQwOxAA7G3r+Yynx2XtJblaGzsANd9BC8v6lf1f8HoYH/TIN3VPd6qivavTzP4K4u3Kgvl2/To4/qGV9ap3eqhVqp5eoW+q1Qq4Xoo8oiXFbuHmfwVReVt9vVWVwVT350P+qpRtCKOq6STzJ+awTduksTrBJCEAIQhAYoQhQSNCEIBoQhAZ0z8lKt6kE97VEat1PfwQGymfeHVWlCpoOrv7qqafxDqp9I6D94/JUtF4ZhfulrOn0K0Wph7eqdy7QeHyWtjoIPepldEU+zbiZ9938P0UBS7x+ZxPcFEUpaRWvQQhCkgEIQgBAQhSDrPsurhmJU5PxU67fE0if8ACva6tYL5ww++dQqsrM+Om9rx1B2PcRp4r1e27Z06rA9rtxsdweIK4fqMbdqkdeG1xaOmu3BUV45Vl12mB2KrK2OTxXVhnXpyZ3vwsapUCs/yUCrjA5qFWxddfJHF9tku5cqm81C11sQJUK4utFSqNohohFCElmbghCEAShJCASEIUAaEIQDQkmgG1bm/RaWrc36IDJh1HVTqb9J/tfRQQNR1U1lM5Z5O+irRaSNcukAcitUrZX+q1AKV4Q/R1B6iVoW908eS0KSAQhCkAmkhANCSEA1ZdngHXDKTnZW1XBhMwAT8J8481WIUNbWiU9M76/7I1qe2oVLXw2q3cFaMJxCuWhlOs/NLgG53NAAAgzMayemXvUmpeXZdkmoXQT90iAJOpPIKkddMm/yiuq0HjdR3Mctr8Xqu0nzDPwUZ94/b8IWnRn2D2lRiUzWJ3KxQsCEJIBpIQgBCSFABCEIATQhACEIUgbVIYhCA3NaJHUK6Fs3IDG511PJCFllNcXrMf0KnlecoltGm8bn3i5gJj+I+aqLlgB0EbIQpnwpXpqduooQhXKggJoUgEIQgBCEIAQhCAtsBPvjqfkt9+4wUIWS/eaP9qKdywehC1M/k1tTQhAJCEIBIQhQBIQhSD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7067550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0" name="Picture 4" descr="http://wac.450f.edgecastcdn.net/80450F/newstalk870.am/files/2011/12/Light-Bul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209800"/>
            <a:ext cx="2381250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2" name="Picture 6" descr="http://www.greatvectors.com/free-vector-art/Eco-lightbulb-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3581400"/>
            <a:ext cx="1604058" cy="2408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4" name="Picture 8" descr="http://image.made-in-china.com/2f0j00UBhQOiWzHFcY/Fashional-Netbook-Laptop-Computer-N01R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1828800"/>
            <a:ext cx="2541134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0" descr="http://www.the-shopaholics.net/wp-content/uploads/2012/09/Glass-Water-Faucet-Fina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800" y="4038600"/>
            <a:ext cx="1641566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1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correctly</a:t>
            </a:r>
          </a:p>
          <a:p>
            <a:pPr algn="ctr"/>
            <a:r>
              <a:rPr lang="en-US" sz="9600" b="1" dirty="0" smtClean="0"/>
              <a:t>improvements</a:t>
            </a:r>
          </a:p>
          <a:p>
            <a:pPr algn="ctr"/>
            <a:r>
              <a:rPr lang="en-US" sz="9600" b="1" dirty="0" smtClean="0"/>
              <a:t>inventions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4800600"/>
            <a:ext cx="1049383" cy="1524000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953000"/>
            <a:ext cx="1306068" cy="164285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15240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correctly</a:t>
            </a:r>
          </a:p>
          <a:p>
            <a:r>
              <a:rPr lang="en-US" sz="9600" b="1" dirty="0" smtClean="0"/>
              <a:t>improvements</a:t>
            </a:r>
          </a:p>
          <a:p>
            <a:r>
              <a:rPr lang="en-US" sz="9600" b="1" dirty="0" smtClean="0"/>
              <a:t>inventions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xQSEhUUExQWFRUXGR8aGBgYGBwcHBwaHR0bGhwcHBwYHCggHyAlHRoaITEhJSkrLi4uHR8zODMsNygtLisBCgoKDg0OGxAQGzUkICY0LCwvLCwwNCwsNDQsLCwsLCw0LCwsLCwsLCwsLCw0LDQsLCwsLCwsLCwsLCwsLC4sLP/AABEIAQkAvwMBIgACEQEDEQH/xAAcAAACAwEBAQEAAAAAAAAAAAAFBgMEBwIBAAj/xABGEAACAQIEAggCCQIEAQ0BAAABAhEAAwQSITEFQQYTIlFhcYGRMqEUI0JSscHR4fAHYhVykvFDFjM0U2NzgqKys8LS4iT/xAAaAQADAQEBAQAAAAAAAAAAAAACAwQFAQAG/8QAMhEAAQQBAwIDBwQCAwEAAAAAAQACAxEhBBIxQVETYaEUInGBkcHwBbHR4TJCUoKyI//aAAwDAQACEQMRAD8AusNuf/i/alrFuTimHcq7esU2XLb8j8x+lKl4ziX3kQDPeB+pr5qHr8F9T1Ca+j6nIfGT+P7UWtJmceQ+etCeDghB46fn+VF+EMWbNO234D/5VN/va9qTTSmXC2wBz9jVgv5/6TVIYhuYY+S16cQ33W+Qpu61ikKHHXsoJIPqKWcKesfPynTyHOrXSLEnRdpMfyPD8a74dZCjyH8+dC84paGmZtZuKsYu9kT+b19wPD6ZzPa205cveqF66LtwJOg+L8/0pit3RGkCPGvNwEGocWjarSEf3fKui3n6kfnVZrsd3v8AvXBxA7/n+9N3qGlauPp3e36UvY/Em62UHsA/6j+1c8c4sBltIe02+uy8/U7VJhVAA+XhQPcVbp4qG4q3h7eUa1BfvljlHOo8djNIHoKn4ZlWSSM3fO1C0fRG923J5V/B4MII3/WrHVDuqD6UBuR70M4zx4WxlUy58dvOn2pA1z3K1xXHBOyurnx/ehtmTv6mhWDxhOrak8/0qTiHGFtqSdAKU6yVpx6fYK9VexOJyiBp+QpZ4jx7XJaGZu/l/P55CsbxO5iDlWVQ7958/wCT5Vf4ZwoDQep5DzNNEYZl6aPL6qthcGzsWbU8ydhR/h+E0lj/AD8qnbIoCiBPcNT5d3nXfZUTcIVeS/zU0JLnoXSNbgcqobB7v/V/9aVG/wCkXf8AMflp+VG/8RB3KjX71Ldm8DcuEffaP9RNFE05XLyE2Wb2RBB5/wA/GpsFxFE0LQYmCCZEE6Rvs23dS9fuErExGun851yfo8LqQ3PKBMneZXXurjYm9UOq3OoNCd8NxcPOVpI3EGfY1BiekGRyn2gAT2SYDkqpPmQfKNYpVwWNFski5OhjMhJ1jucDkOU0L43jwzdYklxmCmI7LCArS2qqe1EakeckyBpdXRQOjkAukxXeIXHvjM2YD8T4eGntRW9xAW0MtrGnyE/OfWkLB8KH2XKwDBHIkABgJ3EDedvE11i8GM0Bsug0CyNCx+Gde08x4CZrroGOdz6LQbvaz/H1TPgeKNbchQCWGYzOizA1Hj+HhV3B9K87ZNAxzgTME2yA8HwJFLOAtXLclZ+BFX6vZUEAeWpPqagscKdBlBOoUHsakqxYmQZ7RMkcyB5Ufhx5tSSRvcb+6ev8VfQafz1NDrnHnZMygASQCTGqkqfSQdaWTw69mY5mE/2DYNnAPePhWNoRRtpUF2xctoqz2FUKZXdRGnhMCa8I4+hXGwEGzx8VawHGusuAjMzM7AE/25htyHZO9Mf+MMARB10G1JWC4GWHxHnOn32DkHXwjyNW06LiQesMgbgSZAYTO2hYmP2g5IoieU5szmtyEx4THqzEF2BWJBIAEzAk7mPx8akwXHbbKXUkLlzS0arrt2vDn3jvoBa6NAW3QOQWntBNpEaCeQEAzyFRXOiqlcuYBRyFvTYDYk6xInuO3OueHF3SHEuNpkv8fTJmVhmMACIbUZjAJ1OWT6HuoVh8ZmMxM666aHvmKqXejkhu3v1nLm8a+gEVy/RwGZfciR4Agwe/4VHkI5muhkdcpkZLOAit7izIpIA27x8qWrnEetaXYwOUHeCdo10/mtEhwhgi21cHKAJIPLnIYRVXBcAzvuXkTJiJEAgiD3j3omNjbaOSV5rsiuAyrJkafyPOjOGDsupyIOX5/wC9DbC2MKInM3IDXXw7v9qivXrl/fsJ3A/j30lzRdldbI+TDBXmiV7iSW9LQzN94/yapsjuc1wn+fhX1iwqefef0q5ZM/yTSnP7KyHTgfFKAuuf+Hb9AKjW26klRuZ/aKuqPD+e9dgf21RvSfC81TW9d1Og238K5xvEL6hSGUS6j4V2YgcxREoeSifMVHcwpbR1B1kDQ6jY14PF5CF0ViryqWO4jfVTlCFu7Kp21j1GnqKrdc925b1BV0ZxAUbFY5f3bUVGCUGcmvtvE8vAe1RPZRIXq9AJEAADvgxHnFG17eAEt7dvvOdQ+KHYjG3bWzGMl0nRfsMACdNgDyq7ieJXbKqwKwINwgTK7EzHLVvJatWsHnAbqiNCBmEEA7iCug8PKubWEWWt5VAiCIEECNNuUgete3sPI45XiO7ueM+S64nxS6tpityCIggA8x3iKq4vjF62zk3T1fwzAm2cog7agkwZ205Vdu4ZQuQhcvcYioLxRZBykGM2xGvZ1j2oWEcUvSNYM2Bx9/3UL8YuEXSbrAIwUaA6QupETqT7RXzYm699FM9WxKqDIGcagk7ajMAO9ansWOtaQgbuBA1j7RnkOQ/gI/QbdsZnUmWBgdrtawY2XUnXTU0e5o6ZS3naPJQ8If6q4Xyki5dUMYnssyqPhg6KN6ls4y4cHaZYa8yI0Ehc85S4HZygkEgcgSKs2MNh3UstthlJOxBJMzlAOpOoPma8wVnDuQq2iIAiQQABqoMHTUaDvHhQlwyaU+4Gs88Z5817w9jdsEhyrnOJcAMjSQAQBlOXTXYxPOh3BMdcu3ArMwLKrDbQpKXl0GsOFGv3tNqZreCQCFQQPFuepqVbCD/hpOv2e/U7DnvS/FbnHKPYcG0rcKxTM+GzXZzpdLyF1KsoWdBGhO0VLiMVFzExeCqllXQwpXMetme8dgc/KKY04baj/o9oRMdgaA7xtvXX+H2R/wAO2DAA+rXZfhG+w5d1EZm3dflrgY6qv8pLFnFku2YsqxaaISEzIXYGRJBIy+vKg/CeLXutCKSut0GY1h4AXScygD0nup5xWDtkM5RC25PVSZGxJ7xypPt4Tq7zjINWzoconuJB7wQR3+9G2RpBwmNiJcASr+HsASTqeZOtX7eu2n415h8OT5/hRjCYQLqdT3nf0FTOsq0zxRY/ZVcPgyTou/NtfYUcwXCRufedfTuqq/GLdvaJG8an32HvQ7F9Ibr6JCjy/M0ktKHxJZeMBABik+43v+9dtjlGyn3/AHNfaDcj+etfIEPNfmao3L3s0XU+q5+nk/YHv+1R3Mew+ws1YIX7w+f6VG1lfP0b9K8HeS8dPCOygPE3/wCrHvUOJ4g9wZWWAFYj2/erJs+BPoaqYgaxEHK35UxvPCi10cTYHEEKQ4+53J86r/TbmaQFE6FgNdCBMb8x8qmN9Y0MmNv9uXjVadpOvPSNfq58o1o2g9kGqdE0AMIv+jXqF6cTcKlDIWGGaTJifUGBv510Ga6yjLvlAB59tN+6oy06D7OYEc5IcAfL19pKLZQNaysrHNDMH0+O3zgQBO+vPuo7pSvrveGdu+VYw99bYP1eZVaGuQN/AEyRqNu/SaJcRA6piAvLWfEUGwluyqnrUJddgDc1IAGWEYAEERr4Uc4jbZMOZFtBCjLmYnl2QTuancAHCk1kxkicSRx9OVV4Zj7a2wCjEgtqLdxh8R5qsVxwW+q9dcbRQEO2urXIAHfy1opwFj1AIa1ALTIJK9pviOeBprsKXWUst6Cp1DEDcj60SuuwzgneBryrwAJcFPI8sbE4Zwf/AD8Uw2uJkEBrRVmXMg7Jzc8syMrefvXS8UBsi6EYrmgiRpJAB1O0kDTXWqXEgbtywFuFyRmEZeyso0wo0+E78wBQ61iQuGyG4Qcy/V6feQk7TAgye8RXBGCAaTJNQ9rnC8AGj5gA/dMDcUmAlt3PVi4RIEKQD6mGGgr48RD5Ft22uM6ZwJUQveSZ56afKgKmQGFyHt2kYSYJAWDlOkERHiI86i6hSydeGKlZWNOzAUMAgGnZ2H3hReEEJ1Tgc8d+n9fP4o99IW5ZZwDsZXKAQe4+nyoPiLi/VM0ABj5j99aJ4Kxb6h+rRlUk5SWYyAAM0E6CQQB3ClG+7XbgQnRDHm0yT+nvXmNFnyWjGS5gvk9k1Pxe2mltc3jsPfn6UPu425cJzGB3Lt/PevMNhgABv/OfOrWWBrp4D+fjFA5wVMWna3gKOzhfLy3PsKspby+fPn+FeWbbvoin+fKr1ngrMNTHlr+1KyVWZI4x7xS6eMINrCj2rpOPH/q6g+iDur36IDzNOtqUNIzsphx7/ste+f2qG/xp+SAe5k92mxPf4V19DHeagxVspEbHnudOXtXW7SUmeBjIy449V8/ErndULMz6sqk+In86mVLhYgZREz36EiBIMz3/ACqa2rOhIIB2B/Ax6jSiukMZhe7aG9+nY0fVDbi9wQ6wezt59+9e4PBG+8QCJOYhdzJEDxPOvrNp2LZPhADNI0GinfmT3etF+F3LlhUvZQFZyuXLuJY5s3ewU+Wm+tG4kDHKg9pZYdVAi6x35/PomDh3AVRe0qmfskAj1Gx86IcSwYSwzratE21JhlEZVBJA09uVALvSJyWZXHZcBLfVyHXSWZ/s6GfCOdMfELwOEusA8NZYiVPNCdY2qIteCC5OMzHtO3oEI+lXGt/STYsNlME6i5oQshoP+1WTiTdaxFkPbuTmJXNlIkETqFI1332FDLN2/wDQnVEQ28xLHtl8oILfZywI+9t3ciOB4syHC2rKzZaRqPrCwJzg65R2jOnppu0t/PkoYp3U3ceQ0/MkendGXwdpEaVRVjtSEA9dIpZ4hxILdC2rVhFMZbj2iBqSjdoQCFI1jbSah4/xG9fS40FbSXcuSABIDRnYNnmcp00B74opi8Cj8Gw920CvVRIJlkLkpcXwi6QY5ZfCmQw4t30XtTrDt/8Anis39f4VXhzMt8WepsW8xklUKlljMDv8RXvGhkcqIWsNmxVy31VooFVmOU5jmJyhjMEyhPtQvpFxg3MTaxCADLbtSf8AtINxk9FaPerKYy814radA2JuOQ5UnKlubakCYIPVOw0/HTsjCDhDp9TuBDzwfQ8eqN3sArRntWzG2YTHudKsNhFYQ6228CFI9jS7d4pfsm7aulHe0AQxLDNmyR2VgfbXXTnppXrYnE2Vs3HuI6XsvZyR1eYAiCDJgE7nl46K2HuqjPHn1+tK10gc20OUKflA2kQOU7aUgWQ6uc2pbtaSJnuHy35UzY+5iL9u5c6wC2r5cgQdoAqZzEyDBGlAcRdZTbdSVyJBIAJEliDBG0iJG2tPjZQpD7UGyB3SsfWvy0d4fg3b+0Ec9DRQ4C1aXM5n/MYHtSvb4zdKggBJ5nc+MV7bwd7EGUV7p74kT+A96U5gC0AZXt3OO0J3wTBh2YA1gx4aUMxXSEqctsKY+023t+9MHBeE3RaVXXKdZkjmfCamwvQ2yDLjOT3/AKCuOraAELpNO1xvKTT9GBksD4A18cThvvAen/5oQMHrG3pUqcPnQGfSPzoPdCq9nJ/3KJf4hh9gwP8A4f8A80A43xAXHNu0CQgMuNe3yVeWn41bfh7LJgmB3fpQrofgjfuKgaC53PuR7a/76tjDcuHRT6mABoaXHKsYVLwBYJfaQ2otkzBJhoG8d3yqnibt1VyICpMakREgDSecit24Tw9LNsIo25xEnmdd6zTp+irct300V3yvowXrEY7ZgDy+ICDBNEwknIUUTmh+Dxur/sbKrcL6N3zaebOIzZdIgJOVVAgmWkgyRoAN+VXOJ8NxC4SwrWrsK5JUqNNHUagzqXEflFaHw3Hk5ECFgdyCsLpMmSCe7QHeuuKX1fNZ1nszIIGuuhiDtyNcJxuU3gkO8M8VXytJPB1xeFz2beGNwM022aQqyAAWIBEQFJWQQQd5pl41ZcYV0CveuNbKdlQCWKlcxGgAnUxt3UXtuPCpFde8e9SudZul5rCwbbNJE4eL9vCPY+i3jcfOAYQL2xEklp0nuqLC8GvWbuE+qd8jM9wqAVGfKAASdYCiflNaDp31yxXmR70wSV0S/AGOcVXyo/ZZOMWrNcuXrLsHuEsFcraDCVMKFysQcwksZJPfTB0Uxa3MLirBMLculUnl1qKQR4ySfOiV3o3Fo2UxL9RrCRbkAmcucrMT6+NZ5icWbF67hxft4ZhcS4juM0ZUUABY7U5SJquEte4gHoueE8R5zkfHqj54E4sKnVkXsrXikCc2YCP8xtwPM0av8Daw2Eu20z9Qgt3EWJiGGZRpMF3JA8Kr8C4wj4tCt1rxZSrE22XLsc0lQo2iPGnEYhTzHvQah23aPLK9FpwLx29MhKN3o9cxLYm8V6vOALSvoTlyasBOUHqwO/tHTQTw+DvX1w1lrTp1UG6zxHZAWFIJzZhO20inVsSo5r7ioLuJXvX/AFUjxU1sHPnz9bWe4nC37KX7Isl0JzBwdANNR39kDs7yDvSU90i6TDhlAUADlEgkDkZ1nw9Nm4ky5G7Q2POs04lw4i9ZZQT1q6jxX9qdHLzapj0bcWccUa4+ie+hXAMO2GS69pWdixObtAdtoEGQIAA07qb0thRoAAO7QVmWCx2Mw9kW0ZbaKSROVjqSec99D8TxU3I6y/euHnquX2yxSiLN2i9kecA46ZWpX+L2U3uA/wCXX8KG4jpVbByqQT/cwHyGtCeAdG+utrdclg2oU6ADyET60y4To1aXXKJiNAB+FMEJKQ4xs80hjgl7mvzFTYfhVydl9/2qb/len/VN/qH6VFiemgUE9TsOb/otTmMHqtjxdV1YPz5rzpIly3hbzIBmW2xkbiB49wk0h9EcetnEW7pnLb5bQG3bx5VolniJe3Mgl4GWBHa3iNdJ+VJPAsFat417DA5FylSQJCONAZ0kTE77U7TbdrmhSTufguWvr1dtGvoEzuc2a45AJiPiacoidBp4UG6bJaxFhGZc6oxcA/CSEbUluQnfvAq9hbP0a2LaXHVYJVWUP2ROgWRcInaYGwqHF4e5efO7Dqhl7MQVCkNOXaCVEgmYkaGnNZThuUIIslqo9G7mIUmw1t+wB9cihrbKQCJLc400M7HY0y2OHdewNw6pp2Ts3zExpAJ3OtS4PheZSSVDSZ6sQOYMbkE75p17hRjC2MihRsBA229KsZpm3Z4SpNS4mxyhmJwKptr3z7TUTYVD9lfYVfLZnKnYqfyoJxniqYbDvec6Is+Z5AeJMCs3URt3BzBg/ZHG5xwTlV+N8Uw2FC51DO3wW0UFm8hsB4kgVnHTL+oOIUC1ZtLhy09snM0eEgAHx1oLgMdcxN9r10lrlw+3gJ2UbDy1rnp/aH1TLDBNDHceZjczr4aUccbWyBrhavEI8Iu6qDhV17mt1mPPMS5PzBo1hpBm3c17jr7qf0pd4Oug7TKOUqrKeW4M/MUyIA4Aa2pj7SSD5gNInwBX1rs2HYVkJ9zITh0f6TWnZbWIRUc6AwMh7vL8KcUw1v7i6eArIGshkMywmARuD3Eb6/7d1O3QrpAbg6i6frEHZb76j8x89++pnNHIU2pgob2cJwW2vcPagXSXiTWOrVFBNx1WTyBOseMTR5TpS30t+LDf9+n/AMq4wDcLWdZyrnErXZPkfwrLuI4p2uooJARIB21JJOo8AtajxM9hvI1n/FcIloLibjhLeUBp75kQJ1Jk+1EwrV01VblTtYRm5FvEk182A1gqfahWN6d3XMYWyOrG5uEyfGFIA5aSaucO6cK4jEWRa2GcAMvfJB/HXvp3gTgXX8pg1sBO0H+Fq3QzHL9HRCRKjL6jQj3piFzupD6L4pLZZYZ2DHRV79Q3JQCDO9NNnjqH4kZQdiRI+VN8ZowSseaE7iQEhPwadYj0P6UD41hcqNI5Hl4edalxHhKKNGNJfSbA21tXO0SwUmJ7gTtWcA+N9OW5DrGyAqtbw9sWlKqFMrtvUOBw08XS4Sq5kJ7I1ypIkmIBkesDeieFsTbtieYJ9jpVbCWw2Pw+kTZJPPN2mH5/On6blxWfqn4oef7J4WFVmCycsnv1+FdfP9edfYLo5mRhdZ+1IhWIgEciIJ32P5CJRYLK/OWA9BH70wqK1IIw/JWPvc3hAV4jcw5Zbtom2uou2xIIiSWWZB0O0jy2Htril26SyWyLQ3B/5wg/aH2fTn38qOMgMzzEHyrlLQGwirCzFWgtUMCCxJOmkCO48/UQazT+tzNbs27YPZuXJPgAP3J9K1ewu/hp7ftWRf19vAvhrciQGbx1OUT8/nUhhAYPIqqB53/JIvDmy6iQNtPnHvHqaKYPBtiH6uNI1Hpt6Zh70I4Th3vXEtoJ1PyAEk+ZPyrYOjnR0WypG+XWd+2O181X51FLg45WuyUMaSVmV/opdtaDMo5sozAeLDcDx28aIHguLtqGIziJW5bPLyGpHkK2X/D0gBlBjmaHL1QzLatyu5PKfAfn+NA5z6yks1LSfdH8LI0xWbeM88hDE9xC8+75VbuXmzdYpy3EIYcu7l3MDR7p30YHV/SbIysPjH3h+sx+1LHDMR9IQSYugFSeZnVSfPT1k89AIFblZHKH4Wp8LxPXW0uBiA6gxpz9KodIcN9Zhe0TN9dCRyD0J6BY0qhRtVzaf2EnbyJ9p8dD/SFSXwum19f/AEvSQKes+cFpIU3EcKpBJLbcmNYr0ow13G8QtYQMciWxA5CRJPjy9q3HiI7LctO+s24pw64mKtX7Mm41iCAVnsFYIz6RDRy23FO079rr60aRhu+OjxeVzwv+l1wCHv6EzCj31O/KlrpnwC5gilvMzW3aJHMExE9528q19b165YsvbPaKhmAZUDSBuSrecChnSi7b+kYJb0R1uYg7TlIWT/nIp0c8gdk2l7AQRVIr0e4EBhAgZdVhspB15glTHhRTDoCgG4rvC3VNphBUtOaAymdiZ5eEHuiq+BuyzDmAD7zrUepiAbuCEOe4G+iOYi2HUHvE6is86cYXJbdl3jWn7DYqIVttgfwpS/qOg6hqbqDHIWysPxXtC5zJNpVHCsMqHuj5RQ/BwMfh5+xbuA6/dOn4E+tTrdiyrdwB9Kg4eT9PUxo1l4/1RprzEa+VL0wNuTtSBV/H9lpHDhCCdNZPqSaKg0Ps24SDHrVG5xwICHBIB0KwZ15AbxWxp3hoysgglH6ixV3IjN3CaFYnpLZtqC+ZZ2GRpPlpVbCcb+lXEFkHqs3ac6TAJgDc65dfOqDKCPdyVwMPVHcIpCidzqfXWsB/qv1jY4kmTvHcoML5fCffxr9BbCvzp0xvtext64fhLQn+VdF9yD6UmckFoVOlF7lT6FYw2sSraGRoCYHLWdeY5VtPDsdcydc3U9WB8QY7eZ03/mtYbwtuquJcYZhbdWI5xAJj51uWA4Zg8R1d9baEjtqYGjH7Q8fGopQN9qp+GZCNYe/1qSBE9/7d9DG4Vea52rqjDwZtKkFjOhdySTpyEDU71Zu8SW3eyEOSwnsozfMCKnu44KoZxkLGFXdj5Ac41jlr3UAcOeqn2uHAwVS6QMOrYd4Ij0rC7ZyOSh2Oh+8ubT5H2LVtvGT9WxP3T+FZbjeBMo1B7p28R5DWPWga9oJvqtLTRkx4V3o9fa3iFZe0tw7d4O/qN/Xxp847c/6Od4v259SR+JFKHAOFnMABMPA8gfw0Wnfj6Qlr/vrX/uKPzpJy/CDW0K75XnE76BSNZ2+FvxAikTpZfy4ZLy6MsDmOw8K0kajkfStB4gkg7bHesl/qBi26nqtAqjXziRJ2EToJn3FFCzc8BdjdtjJTHgOk1xLeY3sO6hdV1QiANEIGo8xSy2GxXFsQtyCLI2PkZHw6jUAzVDoZwG5iuqFzS2YaG+1uJ8tPwrZcXxTD8PRLSKXuEQlm0suxAB22AEgknQSO8VYGBjjWSpJJicAUq/B+FYi0O05Y6SzGTp5gn51duu6XAbg0KxmG0jUSOROvtQ+30sxA1fh2IC96lXP+lTRfh/ErOOtHIefaUiHUg7MNwaVKwvaWlJ95p3HI+qs2rRfYaTvy7jQTp0F6lp7iB7U3XLgySpEeG1Z701xWdSoYbGfyqefTsgpjTZNElUaEOllB6BU8Fbz4ZfEAe/7V7wiw302z/bY18usAGnkprrB3erwitHwr84hfSTRLhFonHhSPgwiAmddXcQfka9p7p3xR6k9PIpyOoqra4WoYsQDOgkbczV63bk1Zy61pwxFwtZjnUlnpVw3rE2mNPQ7/ADAqPoFhguGUxrnbWIncD5Uf4gvZbuifaq3RvD5MNaXvGb1Jn86ONtOIXS73USvJKkDmKyvpn0TbqSyiStxl8Srg5Y7zOX3rV5pM/qJ0g6m0tm1/zt7Y/dQHtN+QotVE0jeTRCfonv3hjBdpB4V0ftNcdcTfXDoSwUnLLFQAQJICnWQIM60x9GcNbllwOMFwoTms3BkYxzTwIiDEe9KVvhQuNmuTcc7s5miX0VsLfS5aID29VPnOZWHMEeNZ4mjqiMd1uP0Ev/PPQdE4X799ma2mI6m4N7bomb0Yg6c51onwnhQtHrbpzXCNXJk667nYeAgUFw3TC22Gb6Zb6y8pJC20+IAypUk9kjbfkTXPDukeBxd63huqvKHEqzsYza9g9s7gHfT1pghaSNrgVnyMmY0tcwjuQPv2R29iVuXbaGMrkrtMwpP5b1xxXgaOptmN5zc8syR4bCiVrgiLcW6TPVg5OUTuSeemlDOl/SEYcooTOx1PgNp0HnRSacCIl2D+YU8T3vlDYV3hMGlsLkX4dv1/CqXSO72Le4+utf8AuLVDE9KHuC2MOEVzmz9YCwXKubTKRIMb+NUsbZxmJCg37SjNaYBbR0Jhxu/IiomRHDl2UuDi14ymvGHQz5bH8qQ8NwlMVlV4JeXY8/lz1Ajuq9cxeJzt1uIXq1ZgQLQBYBgDrJjszttRzGYu01lXt9koD1ZjQjuI3EgTMaRPgeljmjBT4paFUuTwhECG2sG3JVRoCDy94I8QKg6K4Lrb93EOCXfQE7hR9kdwB96r4/j5SxIyljAjNJloESPEimvo/hSloBt9z5nf51o6HTPbZkFLL10rTW02USFoRSx0o6Ou8X8G/VYkaEyQHXaHjmNwYO0eTYdqqG5JIn+b1omFrhwoRKYnAhJOB4074i9btdpMoJA+9Oh9p9hQvi+BxBzkquqnmKIcEw9vD2yqtLOe0RuT+g5VS45ckEqzTsO1v8ya+UBbYC+yiDg47RSs8PTOECiVWGPcRGg/nhUnQkXPp2IN34siz4CSAPkPbxoj0KwRFg5tC0aeEbUw4HAKjvcA7TxJ8Bp+Mn1q2Nu33QseWQEuROwKlFR29oqWtiEe6FA7lDuNORbaBLHsqP7m0H4zUuAweS2ili2URJ51W431gCPbCtlaSGnuIER4mhGN49iFuZcqKSMwBk6eP8/dZ2NJc5Ma0uoBHuLY+3hrT3rphEEn8gB3k6Vi9u4+JutiLrS90zvoqz2VHgBpRPpv0lbFMuDkEIQ92BziVXy1k+lLmOxZDrZSQTBdhuq6CFHeZ35Co9Q/xnBka3f0+JulidqJeeAnPB3cPagXLiBu4nb0396KYiwjoxQqx3kGdqQeDYG2MR1YWMq6sSWMiC0mJOhHd6a0149Vwi9aoiIzQYBGx0203rrtJtbhTe3OfJZUx4YrM0bae/P8qF3uEtbcMshlYMpHIgyD70c6N3M9sMeev70Wu2Qala0EWtE6p0byw5HCXb/H8XcYlmGU2yhSIU5t2/zaeWu1C8KmcrmJMwJ7v2povWArAxvoY3gkSfQSa4/w1QzLAMQQRtB/eaN7Xvy42ux6iGOwxtfBLuN4ay2WdTldSR+U0ewN0MLcEafR5jyj8dPSu+KXFCgaa/qJpd4diDavFdSGdF/y5HmfAamfLzoW0DtU+rY6eLxeo/b+io+PAtfQFQUN24ST3jq409Y9TUN1Gg21uMqt2dImDIOpEgRrHhQLpb0wtQy2wbjreLW7g0WIAYHSSCZHoDVX/lclxAVS6HkEdnQ6QRIJ0IJFfU/p7tP7PtkAsd18tqhIJLaceSecPguvxFtFAyKcxnuGwHyjyrTsMNBSL0UxSXFF5I7QAMciNKdLeLUAa03VODsjhTgVyuON8QWxZa42wGniToB6nSl7h2NVUDMwGpJbvLamO/8ACkn+qHSi5cvLh7SgonabUiW1CiVIOlLmA4piGPaOVgNd5/8ANr7Go/aY4mEclefHdElaRhcOmIR1ddvhuKCB5AsO1EHWKDYG0VvZBJKyZMb7A7d/KeVGON8UYDKi5AdCYggj4gf9SmardHbYbFMoDBlgN5gGfIFiYHhXzAYCQF9o5z4oXPPB4HonHhmHFpFX+eNE00qjZ1uNrooCjz3NX0EmqmA2sElWbQ0ruvAK9rXaKFKcrkjSgnSmyi2utOnV6k/2xBnwEz4RR2lH+qOMFvAOh3vMtobfaMnf+1TS5mgsN9kyCzI0DuFknA7Rd7l8z9a7MJ+6TpPpFDMbiwcfd3YLCgSNgqg76ST+JpisQiADmIH88qWOIcGOZHtsQcxg+8bzyrN0kg8QuK+n/UoH+A2NnTKPYO/LK50LuzAkgaSygmNiFIPpRW1xZcRbCEwYBObmNAR66+476VPrVAaBItwI2BYCNNo1Bq1wzD3G7ZJBjTsxDRoxBMRGmkd9aQmjPJWCdNKP9SmvoRxApZto5nl/5iBTuryKzLh/WWiAy6iCCDIPuZ8z/CcwnSSbiowa2p0DtEZvEg7cp/LWsgmpCAtqSHdE1/llNl4165h/NBHoTP8A6hVPiVq9YAe4vZOmhBg+ld47EKVRldT5cvP5Ud1d4U4be3bkHslTi2NnEMo5dr3/ANqk4vgC9turJzZDJHJjM7edBuJN/wD2lu9Bp4gmmro64ZWQ85n1pAw5a0mIbrjBWN4bD57gEaLyPfry9KYxhFiANxU/SHhQw2MLL8NyZH9wifca11bQkT3c6udJuAK+H1jDDKWfnkuuG4u7YJNs/lPnG/qDRDGdIsTcXJItjnlmffl6Cgl3EEEDefnX13iiWxLkCi8WWqBSKfyAiGDw0Gddd+c+dT3MKu40NCU6SYYQBdEmu7vHbMCLgM+INTlkhPCQ6KRxuk84x2LRGe5o0feZjDQOc2wmnnRnozbVb1w5sxCqpJUqdCw1B5yNaD3cKDeyhiwnsZiVBQAlcjj7QJIHmKN8NuEMVJuqwUjLdXVFkBRmgZvPxqePlfaa8AwgDyKY8NbhZ5nU+tXrCc6q2DMAeXtV/atLTMs7isB5XVfV9X1XpS+pI/q9wp7+ALIdbDi8QOaqGDewOb0p3qLE2Q6MjaqwKnyIg1xwsUjjfscHDovz7w/EhlUTuPwo1h7KvAbkRG2moPtpSjxLhlzA4prLTlRiqtyI+zvptGnfTHhsUNNZrAlYY3YX3GnlE8fmmLCcFtsX00b4e4cjFGbHB7YOwpawnGcu1Ehx8mIEd814PHVRy6ee/d4RpuHINYApd4vw9cpygAc3b8FH7UTucftqACZJ5UA4nxsHViB3A7CvPLTwvaaOYOs8LQOhvEuvwgBnPbGQzuY+FvUR86odK8EjWGuoAGQyY0zCYMx3bz4VU/pxiowr3AC7XbrZQAdlhBJ5DQnWvemPCLwth+sm2TFxAIWWO57xMCD4VVKXPiBAuhlZUTWt1pDTQ3Y+4WeW0uXrxNtezEZspM7zH6+FOXCOAtoxJB7oiinA+GBFBgT3gUbiKS2G6JV+o15FsYkbp/gx1QYjVdQfEftI9TSlhbmgpt/qdi1GHiYLHKPNtKR8MvYFGBg/FYH6qARGetfc0pvoSXbyI5IUtqVPh46b1Nj+B9QRmUNbJ7NwCN9gfun5Vxw2+BdtSJ7Y/StEaNjEERB2NJmlcwhWfpYHgn4rPrXDbebMqpmiZKggxyPf5/MU69H+CretZxYtrrB5yfDTx50vdKLH0e5bNpYVwZHIFY299vCm7oJ0gsnD9W7i3cDEkMQJBOh7joOXdXm++LJwrtQ/ay2DKr8Lwxe6bfVm7kBBtkleqedWXwnbWddKt4Vx12UXbrLtF1TOYQWho2AEbmqXDL5Z7jMHdS0dgxeETCeIA3PlV/DA3HVRcuyDAW4kBYPw5gBqBJNCwjH5+eq7qgadfb87/bzJTfw+3oD6x56/nVwamqVp4yrzP4CryitiGqAC+dfyvq9rjNrXQp4daFe15XteNRLiQsYlvENeV1V1NxtGAIIkj8qym9gry4i+LKm5YS66iGWQAdvik6yBppA3rVsDw1rBI1B2ggwY0lZqjw3oRYdTd627b62QVBTVCYAkrIYj7UzrWRAY/Ed4vBWtLNLE1roTws9t8XRNHzhtZUo2YRuCIkRzoxw6xfxM9SqCInrGytrr8MSPWlfiQtYTHXFzXStu+0ZSCxAcLGYjeJOu5FatwnG2bwkXbLxBK31C3F5jN7/dFJnia0BzRz3WkP1Ob/E1dDj4KlwroPdYzddVnfKSze7DTyijrf08whX4DnH2yZMnvzSDR/hxXKI6uP7DI96p8e6TWcLlUnPcfRLa6knu/eihYPms3Ua2eQ5OPoEP4fYOAuIqsTbZgjg7DMxIYDlDN7E91OV22GBUiQRBrHW6R38bc6u4n0VTcCqWGhg/WAsRGZR2oHvT7xXprassUCO7gAwIAg7HtaxodY5VbE4wgtlx/andGZ3NMWSeyrPj1tMyEyVJGgPL0qjxTpCqLpq3d3edKGMxt97ty4SvbYtGuk8t9aUelfH7qu1qABG4B1BH71GHukJYxbztLFC0SS/hUfSvj5xV9FBJVGOY95AOg8Bt60RwY8aScNigkEkyJgDmTRvh/EmYQFOndH61U6La0AL53WMk1Mm4fQdPJMdvD5L1onRS6wfXw1p1bEfaDD01HrG3rSDZxDsAD2cpBBO4Om3v/IpyuIJLAgk77A6+B0M+VZ2oAJC0dFE+FhDgh/TDFFrKMRGRx38wRtvvFUOjuG6x2O+sewj9TTAbfYYsFKAElWHdrqNuXhVr+n+DVbDXGESZ1A0J1/OKKMe7tVQk2+92RDhXBXOtxWmSOsWFeBMZfFidWPdFG+F4S4mTrHLZZhCAMuh5j4jrqfKjeWNtq6FmdacyHssubWPksO/P4+S+w1vmd/yqV7ndXmQ16UA3NXMa/btAURIuyvrdTVwrDSCNdvGvi47xvG/Pup7GbQgJtdCvjXHXL94a7aiqHGMeyIDayM5OmYmIg69n9q69wY23LrWlxoLrjGHNy32fiUyv5/KayM9LwqQiFnUwjz2StsoUJ8D2zp4UzdKeO4hbF4m6kFcmTKAQzGN5J5/nNZ9hsOoULpt/PwrJmmY87mr6D9O0Be0h54QLGW7l+6yh0UXu1cLkAMwbrI01AMn3Apn6PcWdCpTAYNGcaXWYqNOZYqSYjv8ACg/R/jmVr6ucMLRuEfX2w3wiNCCGG2kHc0xYfiGGuJbYYO2wMhJxDtbBkZvqwZ5yQdDIre0+hZJC0PbZPZ1elrC1WrrUPLTXyvhd4/jmPvZrZxNqyoUwlkauZC5FOpkzOgFXOH9G2zG5iTZw6lcpLsc8wDmid/AsN9q54jxx7Skri0tqglES3bRe6FhSSSdIn1pOsdJusM5LtzEByc5kADTLuAF1k+1Uxsj0zsUz1Kik3zDDS7y4C0DD4rDYRj9FtPduBgr37nxCSQRaRvtGCBpExJbaqWB4PduYo3risj7u109p7ZByLkAhIIB5d0ammb+nFiyqXL167bfEMxdnMdlTp2SeUzJ0k8qqcY6YWWx+RCDbChGuA6ZpJB8QNprO1moa+P3c31OT/Sv0MLmSe9gjoMUfuqHEMDE+9IPSbhSvcV22iNPCTr8q1fFor/CymRyINL3DkQ3cjhWV5GsRI239fesKzG7cF9UHtmgIdmsrNMJwe3J0nXTcz8qM4Dgt97gCItsf3f8A1GtaXZwaWtECgHSIE+XjXt/BWrkSRm2BBysCOQI107tfKuu1TnKOmN4wkix0cvFwLly0qg7CZPy0+dMFuyq78tAZ28m7vA1ffB3U2Iur3Pow8iND7CvoVvssG5jv79eflSC8nlckzwhfE70WWX78KDyMmP5FMlqyLWCC7En8/wBqWsSge9aQDTNJ/wDCKb8a4+qt+BY+kD86YTQSWXj4/sjjcbtrEK7MeQXbxJJjTzoKekmKtM73LKvZJGVUeHUbfaAUz4sPOrFqzI8a7u4fMpB2Iohr5ABVKTwIhyrlvpECJ6i6PPJ/96F8Y4leuGyRh1It3RcIa5qQAw7PYIntcyK6wROXKdxvVg2509q6P1GYrx08YNUgeBF+3awCdRbJwarJ6zcixcstli2YEsp8pqlxhcR1d3Nk6q47u6ozKfrEyk5guYQSwJH2T36U0BIFRtYG24PKvHWzO6omQxA8Ja4d0fVTZZslzKzsXJ7bBpKSUUBjJknTWTrNfcK6PXEsNYYpluIiOys0gKmQhQFWRIBDSD2jPwiTNhOqbJ/w2+D+0/d/Meo7qvGlmZ6Mxt6LOOm/C7pVFudV1lyyFYrMG4nWZn+HYm6D37igd3hrsWjKMysoMmQWIIbRRqInly86bekZ6zF5Z0S2BHcWOY/LLXGH4WxroletzSRRMgG7kpOu9HUN/rAiRoSDzPbzGIjXMOe4minR7h+Es9ZbxC2164OEcqSEg5lnnBBykDlO80fThZn1oD0lwDZMwE5Gn5QRTYtRI1wsoNXptPJE4MGeceqv9K+IWGR7Fi1ZVXuh0dUjKQqBcxgM3bRiWP2SogkTXOD6MMzM5yQ2fsknQtkj7O8qZnwI5gq+FcOQUViZ2Ezv3R/JrU+jWDZbKBxBjUTMeHtTpHvccrN0+yNpDfikDiXRdynVkqD1SoO0QpdTrIyxB0174oFfwxzqdQ6gBlIJOkjQeKs49R3VtuM4cGGo0qlb4CmbMRmI5nuoQ97cIpGxSe9dHqgHRDhN5Ldu4ckhbwgkgjrbiXBsnIJqAdzvUF/hl2y1swnYu59GbWXZiPg00MU+JZgQKpY/C5hQvcSMr0BY11dEBfgdxhcAdPrGW6p1OS8o+NREEZhbYajUN313g+COjqcwXLcZjBJzK1x7kOpWCe0IYEEGTJBijOCwpyiNCNP0PtVtEI0apvEfVIHMYCoyveNO8VXv2AdoB7xsfMc/xq8VrlUBOoik0uhyAYvBNnV1XtaggnQjvB/X3ohgWLEtcBXQAA67TrIoq9oEbelV2td38868SaRCUFtUiA02qwtUm39KtWdzQBQuGFVxKQ4YbbGphpUWM2P87665Dyomo+QFIFmuba6xXVqvh+dNCFfX8MrKQRM99QC2Rvt3/rVlqjx3wN/lP4V5y81x4Shwyznd7p1zsSPLWPlFGFQUO4H/AM0nkaJJtTRwtOU5pdpaqK9w5W3HOrQruiqwkb3A2CqmG4XbTVVAq/ativFqVKY0UlPe48lSAVzlrsVyaMpK8NV7wqU1Xu0sprBlfYNtSKtsAd6H2Pj9DV2pzyvSDK56uPEV91fMaiphUGG+150NIbK9n+fzao3WOdTHnVZ9qAomr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3848100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4" descr="http://www.rainbowresource.com/products/0092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676400"/>
            <a:ext cx="2870200" cy="3384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correctly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6600" y="1905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do it right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57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correctly</a:t>
            </a:r>
            <a:endParaRPr lang="en-US" sz="9600" b="1" dirty="0"/>
          </a:p>
        </p:txBody>
      </p:sp>
      <p:sp>
        <p:nvSpPr>
          <p:cNvPr id="22530" name="AutoShape 2" descr="data:image/jpeg;base64,/9j/4AAQSkZJRgABAQAAAQABAAD/2wCEAAgGBgcGBQgHBwcJCQgKDBUODAsLDBkSEw8VHhsgHx4bHR0hJTApISMtJB0dKjkqLTEzNjY2ICg7Pzo0PjA1NjMBCQkJDAsMGA4OGDMiHSIzMzMzMzMzMzMzMzMzMzMzMzMzMzMzMzMzMzMzMzMzMzMzMzMzMzMzMzMzMzMzMzMzM//AABEIAFoAeAMBIgACEQEDEQH/xAAcAAACAwEBAQEAAAAAAAAAAAAFBgADBAcCAQj/xAA7EAACAQIEBAQDBgQFBQAAAAABAgMEEQAFEiETMUFRBiJhcRQygSNCkaGxwRVy8PEkM1LR4QclgpKy/8QAGQEAAwEBAQAAAAAAAAAAAAAAAAECAwQF/8QAHREAAwEAAwEBAQAAAAAAAAAAAAECEQMSITEiE//aAAwDAQACEQMRAD8A618HEFPlGMr0cnygBV6hdyR63GCBPY2x51rGw1bX69zjzuzO/EBpIxAqCSWyA7sRbTt1B6evLCr4gzCWKQZfSIzzFQXULsV/29cOuYvHIiIzAi422BHr/bCLn002XZpFJFcoGsXYqNRO9gL8vfa/brrFMmkgXJmNZVZW1JPGFigiEhZCSWZCQBud91PXoL4KZfkUbwzSzlo42YS1Eam4D7MwAA3A+W3Xl0wGpTTZklPTRjTLmVYC0JYsI4wblttt1Hpe57Y6XCUWOqSVFiULo1AWUgKL29LfocO6aFK055nEL1E0MVIqotQAis8ZDR23Vvccjvb9MXpR5tNldTJLL9u8qxEMfKWBNzzsQLbX59OYvM2zNMqzRJ5EaaSaPh03CBLFmsltIvuLX+tu2KKOuefN6OmWlKUcXCcIbKY330OdQsPvcj15YtbgmEB4cpqnKUUQU/2kakFWJ5jfryGBmUwpRzrS1QQT0rmHqGZCl0PPqF/E+mDtRQlapqaRGVJSXjDAMVPZSb2uLm/fADOcqGT53lctLIdInWDTfY6idAIPUM/fv0xcsikemkpYncUzNKlQwOs/MGUWO/uo37n1vjfSVDJXNCxu66iJFsNStYg297/gcWvkzyVDzyEcRnZRYk2CnmR18wX6AYxVEDU9ZSV8Mfkkk4VQt7cMm4B+h2/8r40WGT02RVLKJI0UXQqzathtsQOw2v8AXAjMfEVPQ0xfiPGRtw9B307gDuTtyPXBqaKmimjdmDa7q17bi19x7i2FvOZlo63h05DRyrw5CsWpVYf6gLdLjp0w/BawpNmSVEOWZtECkSv9qhPmXWNNr323039sTC5HIHpM0pIiFidHCSqrEHmAVG/Ii3PpiYXg9O56mvzx4lQyoVa+k9sb1p7m1sXikFuW2PO1nY6lAJIfiQwezjaxZLah9e+FHxvQpUCmhiDiWW8QHIDUCBawte5GH6vpXSn/AMMURy4Ksyk2PPe3Q/vgF4onhqsspUp2T4k1cHAZiCNerVa3S2m3vti53SXSwSKDw/BlueSvVCTgISKYx76+a2G1tWlSbcrPcejZNllXUEQSCaOMFWik1L5jvdfQja+3XrbBH4Sklo6uKSEpCk3+GnJU6DGqoCAT3Te/O9sYc28RpDldHVbWScJJAdi8hUjSu+wuwty6YutbJTMMWRDNfErSyToJKWQxxShNR+XzbdOZt1Oojphny3wzR0LTJHCJGkCqzHkVCFQPfv8AvgJlFRHl8NNTiz1QGuc6tOqRhc9r7XNifrg02fNxW0RHhKAYyQQzN1AHtgx/AemLMMvlojWQSMZDLGPhyzkkgdL9WB6bXB5k3sueL6yhqckY0KScBog3CUaSHQ3Xf7rBwPqMGMyr2zBGV5Ln5hp2K9iPXCVU1UkVcVrNPmuJB91lItrH4AMOm3Tc6xx76zOrwMQeIKWuqEjjIVooiNhbUp06T9bYxZuzinqNNyk66GI20t91r9Om/oO2BeXxRy00NE4+0pA8IvuwCEBT63Wx+uK5c6ip4Xhk1alYo623J9AeYtfr0xupSMXTYKrPFVMwo1rYx8erlmTUbA2IuQTyvvbGeoqqmSMyrRlxxlvIrhVG+wHTsLHlbC1mdO9FmNVMkXFp1bXpmQ3QHa/sD/8AQ54P5bnEUOUcZWF1ISWNbppfoSB7WwYNMOZey1uUqjF0KPdlYgXOqwXoB64mFevzG40GWWOY3fjfKGJJOlbdL235+uJicL1H6pVRa4YMO4OKaqtipkPEb5bX+uEpPFsrRyLSQgI19EjHttywvZjmtXXMPPKeLurKp8m2+39c8c08TZo2k/TpxrEalI1mR9OtWva/b9scs8d/C0viHLKu8kCrK8srPqKtaO468y1vwA2630kE7hJKupWQPyc3so6A7/njx4qyGur67K4Y1iUSsweRtjoC3J6gkmw3B54pQpfrDfPEaJEaly6hRSjVKFpHjLkrK27MLm9jdjb9+WF/PqV6bNKKu0RsJ2V5qXXq0BXvrO1gB5Qef5WwxJmLS5fLSGBaRIVb43V5WawvquR23uenO2MGQUbSVtTNW0ssdTWoEWF9ykLEHT3F7ljtcaiLdcJMrAhSpFT1stK9YGJG+hyqkjfbT0seXYYaIv4aKUcVToCixRiRp9f05YWMgyOGKoVJak8RahoGklY6mZTdCb/eIKf+1u126lyuAzyQmPUgj8yi1zfe5/D88Q2iiqAUFRRAxRhmcXLbX9tsLuc5GtXH8NwtDnzRynexBF9j03G3XDjlVDS0ks8Ed/srMUO5UHf9b/0Mfc/eGnpVlVAJ1f7NH+/sQw2PQXP0GHNtfCKSfjOJ0lG+V+Imy+qMkLVD8SN3N9JCWYA9VKoCPYgjbAzxXTyw5nJHEYJJY11srHT83MDvt6n6Ww3eNBNmeU5Z4ij4cS0cq1iMnmZFFuIrDpYbg33sRttcXmFe9TWvEbIayFKtGdjFqFtJUjfzMtufUdMbrkbM3xoQ2kEzUs0oLQyKYnSOUkqCLgN/IQD9cY1y2Yjg0xR2im0yBpfKNO4JJtbYgfQ8sGs/ylaUVEtIx0DTNUhXJ17oxZbW9TvtYDrjDBJGsISmqYqcyyg6pjqVFA1LpIGqxLONwenXF9tRPXH6ZM9hggiFIryo0MH+URe5J7H0IPcX98TGaVYZqqreoWFZZJnst7hwxNtFvWwBG23qcTDE0fpKTKUio43iZIlJBaxtpLHmetr4zyZHLRrTPCNUk0ygia2lFsSLbdNhjHl+dtJVRwiTVc7g82Vb/juF/E4MVddUPwUsAFRywYXO1uQv1HX1xwO6Txnb1TA3iL+J0Vo444pIJCeIr6Quq/PnvffsdvwNZRUU2Z5/lqGbiCmy+SWRF3CmVgqCxvYgJJt+2FbNFnMEVM9TO9XGssxXjHV8wIHl5W2BJ7373w+Fxw86zWry+o4FI86U8igWACxhuvLzMRfbftcDFb+dJa3waf8AqDQwVUNJTU+ri5jphCE3I0/KbdiToP8AP6YopcxZM0RJ2mqJIizCecAGO9vIdhz39RYYmQIuZQSZnUTCSkYGKMkABEJPK3K19VxuCxBPl2C+IfEdHl1FIZI/+4G6GsYERyIbjkN2IF+9jf6ie/lAli1jZmNbG1TVLMCvFhLXTTcTIt9jfclLW/kxupJS9FqmmKVbU+siFr3JA2HW3IDHGMwzmSqgirTHNHXU7RyPTPZhKtvK1+5vptY7E7csMdFmM1PVwVxZIqeuQSxmm1ABdiAAb+3S3scDhpCTHyuhrqOpWsaobgcRVdSAAQeR57kG35++Ks6kps2hqcvVxLLDEx+JhYHQeVhe4vY7gf6sD8+8SmCJ3lpjo4YKNIp+Yg3tYeUhepsd8clz3xpMmhYKpqedIzSl4WVksdy4Gx3UjYkgX25bTEVQ7pT9HTL/ABDT0GUNTZm+nJ5qGEyI9LcF5F36glW79Cd8c5ObQUdfHRxLG8ETFBOSNc0ZJMdyTfa422HkG++BmSeIloJ45Mwi+KjeHglDvZbWXntsNvbGfO4kSZZVRo1VtSqfMFXsDv3GwuMdcxjMKvVqD+ZzfF5c7ShEVHZFpYm1KRcKX9ep228uFZ5GjpFMFwim2okggjSSB3G9x23x9mrZ2WWRQFBAW6i1lAtbptz79sYmmMQI8okZBcj7v/PLFpYZ09LjVxGOHUut0a7KeSi97KAbHExgQamW22/M8r4mKJ06lkmcypIJmF5iCoDMSBfc+t+X44JnxpWRVTzzz8Sm8qMrP8wBN7Ab8yR/bHNv4rLHxuFsHbY/T/jGd64yOgLNpGxF+eM3xJm39fDrCeJaH4MNNO4nZW85NygJuLdb8sLGWeKKijyWrSKRnepqWeMXBudW36A/TCfFmKxCZhcgiwBHPFVLVovAR2IVATYd+X6YFxSgfK2dITPloclp6RayoVYohGUJ52FuQt69+uAVdnD19OgG8wXSrX2JsL3v06G/7DAT428OkHnuTzwOnmVWIEmpedlxS40iXyaMi5spccR1Hn1FLDT2tvytv+R7Y95ZmjR5eqtMdBuojEn+Sit8ovcNe4+lsKXxsi2UEBbWIUWx7hzOeDXGW1xuwYhu46++DqhdzoMmfwZjTj4ziu4LKai7FSLfKRy5gne+5PrhAzPzvxUCaGO5XqbncdbYp+Nc7OSRqLc+vtinil1IJNzzwKUhVWl1MsEv2cpYEg2YXO9thbF89YQjQ6U08l0ixG2m5+n64wpKURltcHFZN8UTpcrjSxJ0m2kAde+PDSMZC9zqPU48YmARYsmlZFsbNyAPriYrxMAGl31E6TYC5xW9+Y64+DmP664tbni2NFBBC+hx8Btvix+R98VdMSB7DmxGo298fGa4tbHnEwhExMTEwATExMTABMTExMAExMTFgA4INt9WACvExqVV+BZrC+si9vQYmAD/2Q=="/>
          <p:cNvSpPr>
            <a:spLocks noChangeAspect="1" noChangeArrowheads="1"/>
          </p:cNvSpPr>
          <p:nvPr/>
        </p:nvSpPr>
        <p:spPr bwMode="auto">
          <a:xfrm>
            <a:off x="63500" y="-657225"/>
            <a:ext cx="1104900" cy="828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6" name="AutoShape 18" descr="data:image/jpeg;base64,/9j/4AAQSkZJRgABAQAAAQABAAD/2wCEAAkGBhQSEBQUEhIUFBUUFhAUFBUXFBQVFRQUFBQVFBQVFBQXHSYeFxkjGRQUHy8gIycpLCwsFR4xNTAqNSYrLCkBCQoKDgwOFw8PGiwcHBwpKSkpLCwsLCkpLCksKSkpKSkpKSkpKSkpKSkpKSkpKSksLCkpKSksKSkpKSwpKSksLP/AABEIAMgAyAMBIgACEQEDEQH/xAAcAAACAwEBAQEAAAAAAAAAAAABAgADBQQGBwj/xAA9EAACAQIDBQQHBgQHAQAAAAAAAQIDEQQhMQUSQVFxYYGRsQYTIlKhwdEUMkJi4fAVI0OSB3KCg5OywmP/xAAZAQADAQEBAAAAAAAAAAAAAAAAAQIDBAX/xAAiEQEBAAICAgICAwAAAAAAAAAAAQIRAyESMRNBMlEEImH/2gAMAwEAAhEDEQA/APpLiCwzQrON1DYKREFAEsCw1gNgSWBca4rAIGxNCJjA2A2PYCQ9EUFh7AbtwDQADACTFs0uJNh0FbEZGhWM2BslRHEVjOZVKZNMJSKnJjsXdJUrnO5CzcCGjbBLCkTNmAsiRLBGBAEKiBFGVN9C5QS6is0mH7LZN1dfgFLoF9hLdpeoC7nMLJJibvawAikaBcDBoVoe4m+TZDK2VuRYznk7fUzyx16VDtiNkuCRkothWg34iuQjBoWUra8CHJisXHdkno01fTXLIna8cbXJjNq3luQzfJZ9SGPitqRinGlFRT1a1fV6shGrXXJJ1H0SxEgkOp5iMCZPiBAFsY3LdMl3sFF5XFlM1xmki5pc2L6zsFsHdKCbzJdk3SACsAZSE3wMwpOAAMGgWGYABXEHq7jXBKQjVVGkVSXIdspoxak1bLJqy1b1yMs8ftUHcZRXxEY/G7ysrcO1k2zGvSp76pPd/E7OTiue4s2fPds+mEX96aS7ZK78DHV9SN8MJlPK3p6nHbfirpHnMVtFy6dTyOL9LHm6cLrhKTav0ha777GDj9p1a2U5trXdWUe+K17zTHgt9jL+Tx4dY9vYYv0iowydRNrVR9ryIeY9HdmKpPea3oQtlwlJ6J24K1yGnjhj1raMby8k8pfGP0zYiQrYbksBcSWFcgp3ALLWWXEW5XhL+rjneyG3TYjBc7AjGXb4DLDS5PwYEr3mRl32OXusP2OXu+QDccwGdX2CfJeI0dmy5pfENDyjkAd38LfvLwGWyvzfD9Q0PKM5ksaf8Ljzl8PoN/DodviPRecZLEmbX2CHu/FltHDxWkUmGh8kZeD2W5Zyyj8X9DYo0VFWikun1ObFY6FKnvzdlolxlJ6RiuLZ5fE7aqV6qg24Re89yLsrJZKclnJvV6JaZ6huYzZayzb+2dtRpwqRpy3qyhJxhFb7UrO28l93vsflSri1f2VClzirXvx3m87n6Tp01BWikktEkkl0SFkzL5tfSvi39vg3or6J1MfOW5JQpwtv1WnKKb0jFJrelbO18uOp9Q2N/h7g8PZ+r9bJWe/V9p3XFR+6u5HpWyJGeXJcv8aY8cx/1gbZ2HOrVUo7qjuxis7KKXBJLyIbcwmW28zsmo17AuFgubOYbDU4NuyRKVPedjtp0tzJZt/u5WOO026ZGCnZyi7ezKSfPXLrxN3CUkop8Wr368jye0cQ6WIk9c3daXWr8zRwW1Zbt6ThOPuTunG/BSWnRpmmNPPG2bj0dwmLHa9Z/wBKkv8AdnL/AMIK2lW/+S6Rm/8A0i9svCtkhiTx1bhOC/2r/FzK54ys9Ku70px+dw2PCt4h56M6t869R/8AGl8IgvJ61Kn/ACSXkw2fhXo7EatrkeWng4vVzfWpN+bKP4HQf9GD53V/MWz8Hp6m0aUfvVaa61IL5nDP0qwidvtNK/ZNPyMqOy6MdKVNdIRLVh4rSKXcg2fhF1T02wi/q3tyhN/LM5J/4i4dRbhCrNrSO5u7z6vRfuw7wsX+FeCKa8IRT0XwDapxx5bFbZq16vrKlrpNQSXswi82o352V3q7I0PR+n6yvm9IyfkvmcWMqpye748zU9E4/wAyb5Q82iL21v8AXHpoSlmLc1MTC8WteXUzZU2tcmc+eFxGOWyEcguIrRmsrIBhANgDCjowaW9mvoupvJvphbpdRhFRTSu3bx5F0I211erFWbvyyXzHR0SMLXlfSSn/ADX0XkjzXrpU570XZ+fU9n6WUM4P8rXg/wBTx2LhxM71XVhd4x6DZu3oTspPdl26PozXcuX77z55NF+F2tVp/dm7cnmvAqCx724ljy1P0onxiu3gaNH0jjLs7H9Rp02WC5nLbUXll4lsdpxfZ3xa+DEenVbkBtlP26PPy+pVPa9NfiXmMada7SuVbsMzEbdj+G5m19pTlxyBUxa2L2oo8c+S+pjYnGyn2LkUMAKk0Vo2vRmVpz/yxXxf0MZm56N2tVWWapec8yU5/i341OZzYuk5aWyv39GLh6+9FPTn2Pj8bl0pZJ93c9B2bmmEuu3DFgYtSDg83e92nbPvA5HJZrp0TtN0gs5WRCVNk7sNL2NLWv39pns0lUvC7TXYdWHtzZngskWU1mhWGDzXWxsyZnpRG6j2b3xseMxUMme129TV0/eTXfG1vM8niqepnl7dHH+LFmipo6aiKHEIsoENYhYWxqslxIjIAsQRUMgMwULcKYGjZABEZWd2xsTu1Gvej5P9Thkw4GX86HX4BEZ+q9Bs6vdS/wA9T/szQjLJ9H8MzG2VW3ob3vtz/udzShP5jrminaMclNPSya4WfFdpzwqX7A7UhekpXa3bO3B8Myqg8jl5Z/Z08d6Xb5CuciGTR6BmhCrvwva1/wB3XYZ8ll+p14DE76cbW3Ulfh2d+R1YXvTlznW3ZcSreztrquqzDB5BZsyc227SpRnyzX+qyt5eB5TEZo9dSkrypT+7O+53/ej14o8ftKk6VRwl3PmuDJvbbjv0yq0TmlE66pzyQmqloFh2AoAMgBQGZBTFQQM1wpiBiBnuQCCIEkcFes3NQhq7q/K+r7kdGOxW7HLXyJsPAtXnLV6Lkvqyox5Mvp6DDKyS5WOtTyf71yOOmy6L08foJko22vYi03lJZcH1XYLRndHHtaT9as21ZO3JsvpSObk7row9OhMgsZBM9LenZzwx7ot+zvKTWV7O+iOhs48bR3l04+RpbZ3GMm+q3ZZPrr2MYytl7XlVm6corKLblfXRad5oqVnZ9zOjHKWbjC42XVJi6CnGz6p8U1o0Z+JisQvVVsqizjL3+2PbzRqSM/G4dTVn+qfNPgMR43aOClRlaWfJ2tfquZxymeoxUppWqL1sPe/Gl28zCxOzot3pST5x4q/74g2mf7cMmAE4tZPJ9osWPSz3JcAAUa4UxUPGAGg0UM7LXIDxMVpmxDaxR55HNicVZez4hVOU3+/I66WA3fvWd8nktMsn4DZ5Zs/A4Df9qWmq7TXQbESBkugw4iVqcne2Tz7eFiQjb6mRjJ703Ztq+Wbt3Izyy1FYzZMPdt38TRpo5qMEjqiznbbWIArmQRvVsDQ7Ay2TNxFCUJb8HuyXH6nZsLazrOpGpu70d2yStdZ3fjYeosjHx+zvxRunwayYpbjelWTKdvTybjrmufFdSqo76Hm9ibbdOc1XlJqSjuyee643v3O/wNqGMpTlanNOVm7LPJc0b45zJjcbKFSJm4rZkJO9t2XNZM06kua+hS8yyYOJ2fP8s1+ZWfijPrbPl7jT5J3PUTiUTgPY9PMOhJXun2ZMRQfX/S/I9FUpnBiMRuhaqXKs5UpPh3bruXLDytpK/KyXzKam2JLSOXbL5K4i2075wX936EfJi2+LldNPBybzXLWXjoPWwqS17l7Px1Zy/wAb/I/7kMtsxeqku6/kHnj+0Xiz+45Z7SdNqK9nXK2R0UttL8SfVaeBn7VpxnnCWfR5mRRxdRO3q5ZdmXiZ5ZWXcdOHHhcdZTVexp7Spv8AEl2u68zqniIxybSvn1PKUq7aziyyOIfC+Xh4Mn5b9wsv48+q18ZVU5XWiVs+PEFKnkcVPHPRx719Dup1E9NP34Eb3UeNxXRkNFldiymBLdSCuoQA9jcViyb/AEDYtmSbElmh2hGTTceJwKktDI+xzpzU6bs1fh8GejSK6kELStsir6SVUvuR4Xte9uORpU9o0pq6ml1dmupzV8CnwM7E7N5WzKmdibjK26NeM03CW8k2r65oE4vs8TztPDzptuDlHnbiJiMRVk09+V4u6zyT6LUucqbxtbGVnH8LPO43E7/G3d8zvr7aqOO64xvzz8jzVR7vLyJzy36dHBMcfyXSo/mfekyOlLVbr8UcU9o21THhtWD/ABLvyMtV1+crptLil43K3VtrF+DaHVbs7yyGIQhtzPHx95Lq7eY1GtdHTKsnrbvImhEaFrDbg6StyDuciTsIoBV07rJjslkGy0tp4v3su3h3nXGXIzt0eEraPuKmTLLi/Tt3yHMqjIPyiPjye8sTdDcSUnw8TZzC4g3SCzkIxuI2ByA5C2elcytwuXgmhBxygjmqUEdkkVziJTOrYZO90ZWKw7p3aV07XyWVj0UoFVSknlbISpdXbybqKTzivBFVTBUpfepxa6GxtDYUWm4LdfYZ7oUo+z7W8ktZN3YOrHKZ9acP8Fo3vFSj2RnNLwTI9kQfGa7VN/M7JYSPCT78yqeDnfJx7218mLyv7O4SOaGxt15V6rXJuDX/AFudEMPbLev3WEqUatsoqXSSv8bAp15KynFx5Xtryusrh3U+ndTjZZsfIqhIiXaLR2rc+DFvLjFPoxWJZ8xaHktVTsa7x4SicrpvmGEVHVi0PJ3RXJkBSqKxBDb3jkBMhDpcANi3IQRlbE3iEJMYSI9WEgwp3ueQk+BCEmqZXJEIBk3Dgx2xVN3T3ZfB9UQgHLZ6ZFbZdSL0T7V9CmaktU13fQJA1tpOTIsalgyqXIQVi5ls1KY0mgEEu0FMEmEgEqqSdimpK67UQg4mrIVmQhBDb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43000"/>
            <a:ext cx="23812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ata:image/jpeg;base64,/9j/4AAQSkZJRgABAQAAAQABAAD/2wBDAAkGBwgHBgkIBwgKCgkLDRYPDQwMDRsUFRAWIB0iIiAdHx8kKDQsJCYxJx8fLT0tMTU3Ojo6Iys/RD84QzQ5Ojf/2wBDAQoKCg0MDRoPDxo3JR8lNzc3Nzc3Nzc3Nzc3Nzc3Nzc3Nzc3Nzc3Nzc3Nzc3Nzc3Nzc3Nzc3Nzc3Nzc3Nzc3Nzf/wAARCAC8AQsDASIAAhEBAxEB/8QAHAAAAQUBAQEAAAAAAAAAAAAAAAEDBAUGAgcI/8QAPBAAAQMDAwIFAQUHAQkBAAAAAQACAwQRIQUSMUFRBhMiYXGRBxQygaEVI0JSscHRMxYlNFNicuHw8ZL/xAAZAQEAAwEBAAAAAAAAAAAAAAAAAQIDBAX/xAAlEQACAgICAgEEAwAAAAAAAAAAAQIRAyESMQRBExQyM0IiUXH/2gAMAwEAAhEDEQA/APcA0BKhCAEIQgBCEIAQhCAEIQgBCEIAXE0scLC+V7WMHLnGwWX8S+NaTSi6npbVFUMEA+lvyV5vqutahq0pkrKhzh0YDZrfgKksiRvj8eU99I9Qr/GekUl2xyuqHjpELj6qhn8e1MlxTU0UY7vO4rCw/h7qXCDYcD+yxeSR2Q8bGlvZrIvFuqSAEvZntGFPpvFtWz/iIo5B7ekrK0zTtzcf3Ug/htgqvOX9l3gxv0bel8V0MthM2SE++QrJmq0bi3982zuHXwfzXmnCbqHSiM+WSD2urrM/ZjPxI1cT1xrmuALSCDwR1SryTw341m02qFLqDnBgOQ43BF+nuvV4Jo54mSxODmPALSOoW6dnDKLi6Y4hCFJUEIQgBCEIAQhCAEIQgBCEIAQkQgFQkQgFQkQgFQkQgFRdIomq18OmUMtXUHbFG3c5x4aO5QDtXV09HCZqqVkTB1cbLy/xV9ojqtz6LRnlsRw+YYJHssP4v8cVfiKukhpXOjpAbDcbuf8A4+AolHH5TGt5PX5Wc5UjfFjtlqXmRxc7kp6OIu5Bsm6Vl23cM3VnA2wHZczZ6UIi00FgLhWMUDRbCbjFgpcIuqmlHYZtHyuXtPRPkelNOzkXupJQ2R6fdcPB2EHjunrdlw+1ioFFBq2lNqWlzQNwF7k8pjQPH2q6BN91mvNBHgRSHgexWgfGDe4+FiPF9BtmbOwHf1PF1tjlTo5PJxpqz3bwp4po/ElN5lOdsrR64ychX918v+FfEU+h6rDUtJBY4XHAcOoK+ltNrYtRoYKynduimYHtPyuhM85qiUhIhSVFQkQgFQkQgFQkQgFQkQgFQhCAEIQgBCEIAQhCAReJfbxr9UyqptK/06bb5haDl57n2XtpXyp9qmqTan421F8oLRFKYmMP8LW4H9L/AJoSit0a73b7WscLV0bbuBKzmkQ+VTtLr7icrTUfF+y58jO7BHRbQNAA91YwNvaygU9nR91PpASSsGd0USbYF+LqbTN+iisGRhTorBjvlSgxxke691y9ob0F10121thfPbqhwFxfopI9jJBAvYWTLxuvf6KXIQeO2Qozm2PPKhlkNgHNx8Ku1KjZWQOjeB7XViSL8EJh5FyeihMiSs8o1qlloZ3Mc0WacG+bL3L7ENWFf4UdSuk3SUkpbYnIa7I/v9F5V4uYHkuBuOB7hWP2J6q/T/FjaW58msY6MjPIyD+h+q7IO0eRljTo+iUJEquYghCEAIQhACEIQAhCEAiEIQAhCEAIQhACEIQAvkHxxIZfGeruPLqyQ2HT1HC+vl8pfanRCh+0bV4mNs184lA/72hx/UlCUNae+8DPZaTTnhww7Pus1Qg+WOi0GntsN4z3XLM9HEXMA2j0/mp1LKAbX/8AKhQSXbzkKRAwPAO0ArI7I9Fq0ksa5qlQkva4XsMKHSlxjcHDNlIp3OaHA56KUS0SWP4CUA2JuoDJHGXYDZT4rvaDi3cJZDVDebXxcpt5vYBSJG2B/umHNLsgG39kZKGnE5NvyKjkAgiykS7ehUZzrC11AezC+KWO3SWB72/uuPsmnEXjvSw82Dpi3PctI/qr/wAR07ZKV7rC4byoH2N0P3rx3Tv2gtp2SSu/IWH6kLpxvR5fkRpn0cEIQtjkBCEIAQhCAEIQgBCEIAQlQgEQlQgEQlQgEQlQgEXzl9vVA6l8dRVhyyrp2OGOC30n+i+jHENaXG9gLr5r+0rxd/tbEwz6ayCWkkJgmjeSdhOWuB54BuOLe6hstGLfRSU5LWNt0CvNJma70/oqGmN2gdwnI6l8EocxuQc5XO1Z3wlRt2QXbub9Esc33eQNdhrsZ7qiotbe9ouAFY1FXBW0jmh22UDHysuLOlTXo0EE4BBPCclqBuZtIF8WWUh1cxMDJsG2VYRV7Jdh3glQ9G0aey6YT5zz1AUuCp2NANrDrdU8s2ypD2Pw5vF1H/aG5wacHjlLJaXsvX1W48LuapYxrQ4gF3Aus9X69SUEQ3SAu45WdqtekrZP3TybnhoVkmzGWSKdGtqdRj89kEfqkebYPC7L8W7dlnNMfGZGSB+51zchXUDnOBJwOAoaolTsY1j10MoHQFRfsdqTper11dLE6QeQYg0clxcDz+SnytEkLm9+QUuj05o9PcyBtnzSFxKvCfFGOTEpzVnsekajHqlG2pjaW5LXNJvtIU5ZrwDH5WivaSS7znEk9bgLSrqi7VnmZI8ZtIEJUKSgiEIQAhKhAIhKhAIhCEAIQhACEIQAhCEAL5b8YUf7P8Vavp5FmNqH7B2aTcfoQvpPU9aotOG2aUGU8RtNyf8AC8s17RtH13XqnVap8jXTWu1rgALAD+yyySSOnx096PL4sNbbouZ4g2MvLS7rYLcah4Dk8sz6PUtnjGfLebO/I8FZgQOb5sUrSC3BBGQVnyOjizPx1kjjdkDrX5SGr1An0QyjrcAq/pqRu+4A+ALk/ktBQeQxu0ta49R5dyp5ohYpS9mBfqtWxu2oY8i3JFlP0nU5XzsPqs3ho5K02rUcc5s2JjScAgAWVLQ0zqCudHLEJGMOT1bfg/Co5Jro0jCcX3o0nlT11MHAPjsMOJAP0WX1Y6xDI6Fri4HhwFjZb2lINNluLXGFyKGOdpbO0En1XHRZqVM6smPlHTPNo9F1KsiBcXl5PUmyuNJ8IVbLy1k12lpGxhIz3Wuj058JJhebduqlxsfYF7yfkFa/Izm+nSdme0jwrLBOJG1Lyz+QuPC0skIjiAZgAYT0Iktw23TaeEs5Ajseiybs2jCiuf8AhKlacSIw1zTdzbsd05KivPoJupenSNcIdx/Df+qeif2PSPBhB0e4HMhv9Ar5Z/wW4HSpGj+Gdw/QLQLth9qPIz/kkCEIVjIEIQgBCEIAQhCALouhCALouke5rGlz3BrQLkk2AWC8U+J6mqc6l0eo8iIYdO38TvjsPdBRtq2upqGPfVTNjB4B5PwOqzdd40ijuKSlMgH8Ujto+i86kbVNcZZdRkdbJMhJuu6J37UbtkkDYgeerlEpKKtmsMTk6NRUePKyYGOCNjHHrGLkfmVmNT8Q6tT3dJqFXd3QzH+ysHMgo2bWMbgc2WO8T1vmuweOy5/kcmdPwxgrOHarUOe9xe4vfySbmy7p9SdJMyMnA6d1QU9ex7thNpG4IKktEheJIvxKJJF4vZ69p1VD9wZueNwb0WA8SNj/AG3O+MC0gDj8rrSajU6m0EcL/noAofiKOWk1h8czg47GkEdrLOOzpnSWhyjihsQW5d17qcWiNoZC0DoLKmpJ7yi/RXUUgKhqjSDVEevgMFNHKc2dn2Cgzlj5BO2xcfQbdrJ7xJqTY6F0UYDpZMAe6paTfTT+U8Egi4z1UpFZvdGupJN1PsAJIanW1bYmbX4c7qo2luJbsYL45PRNapTOe2QAEvaCRtxYqKOhqkWtJUMlBDTkE5U5koaQXZ9wsboepWn8iYbZRj1dVqXHe0FrrBRdFdNEgytJJbgKPLILHrdMSTbDymw7cERSTXRxO8CJPUwc2lZIDuIyGj5UCtlGw26K5igayCBrhkMF+11atFIO5G9+z55fpExdz55v9AtQsx4BYW6NI7o6ocWnuAAP8rTLsh9qPJ8j8sv9FQkSqxiF0XQhAF0XQhAF0XQhABNhcrN+I/GOn6NeJrxPU/8ALYRj5WF8XfaUagOpdK9DDcb7+o/4Xn02pFxdI95LybkuP6qkp10aRhfZtdd8dajqLXRyStgg/wCXGOflZifX52gtjkJc79Fmq2vdJYNcf6p3RGtnro2ykljTuffr7LJt9myS6RdvbX1sAed5YO/VOUtVJThoaS1zCtZSvhdDZoaBawHsqPVqVglL47WPZZqXLs6ePDoc/a3nxESHNsrJ6xMXyG3CmF5je9pObqvqADIQ5WSopKfJFeyglrZWmDEgOCtppWmzxxMNZEWOAyTwVS6UDFO1zcAG69P0V8WpUfkzsa4EW7FZzt6NMTUdjXhyG9O6Qt27zYfCc8ReFYNbb50Mvk1bBtDjlrrdCrKOmbpsRbe8bcglcUle197O5JKzT46Ohx5q0eVajp9botcIK6Isdy1wNw4dwVPhqS2HeMkDg9V6NrOmU2u0Bp6i24ZjkAyx3defV2mVGm7oKlu1w4d0cO4WnKykLTozWrVbn1DJ3iwDhjsujqENVLGWuaSzlQ9amY4+WxZ4+cyTczcCDyFrGNmM83FnrGnVG2naQ8DgkBOanXtZK14aXOkNgwZJJXnFHrtXExsTm4B6GyuKbUZzUeZMCSBYC17X91VwaOheVGS0aHVtJLqZtZCNs0Y3G3UdVYaVUOmpRvF3WUOn1lpYGOyLAEXupWlRmDzIwcMdYfHRZtF+Sb0OyBxvnPVdSP2N4v8AC7c3B455KjzH1dcKUjOTItYR5ZLuOTdNO12pmYDbY3AAvmydkYah+w9f6JuqoxGwNYB2Vnozi5K2j0vwf4qibpdNFPGBAG2a9g/CPcLa09VBUsDoJmPB7FeKeHi+HTmBx4Js32uVd09TLHfa47bYaP8AK7UtHmyW2erXRdYXT9frKP0ud5sfZ+VoKHxHR1BDZrwvP8xx9UopRdApVw1wc0OaQQeCDdKoIO0JAUqAEIQgPkJlQSCb5Kaln3u2tJPsO6i+ZduOqc0+33gh+DbAWB0j92xM3PsX/wBFb6FQVD4XVAYbONwbdFV00PnajHA78JN3r0/TDTthETLWDbWCpJ0a4427M5FXSwENJIaDkdlNfWsqI7t/VR9dpxFI5zeCqTznxfhOPlRV7LOT6ZI1M7HCoaL2/GO4USbbNGJoiHC3RdS1Be2173GVSffH0FSS3Mbj6mK6M26NLpZDnhp+q9L8OthghYZDk9V5RR1kPpqICC2+R1C32la1DNRN3OaH2ss5qmdGNpo29WynqYDC4hzXC2CsRLTVdFrIogXGJ3qY/u3/ACptDqJbMA55dnkK9kdBUGnleBdrjY/ksckeSs3wz4y4+iRRR7IW7nXwmNb02l1OifBPi49Lxyw9wphcBCdgvjCrJaoOjIcbFpyFdUkRJNuzxOt06Wl1iainvvjcWk9/j5TLjTU0zonsJOLYWm8TvZVeJJXRSNBZtHe5sqfUqSpNRHPTwtncSA5nBd8LVOzH46i5IhmCje8OAka4ct2qwh1bT4niCSF9zZpJamHVFZFM3/cE4wRY7sn/APKYqNO1Ksr4XzUTaSN3qaDk479f6K1P2ykJu6S7L+SKORjZKdhA3Dryr7TCQ1tzuO2xz7qpfTGno49z7yDO0DlWGmTXZex4wLLKR1JcZE2RxHCiTvI5/wDq7keNxLj8BV9VMd1m/iOApijPIyZQkOkLrYHpCerLWA5P90zS2jY1oyeqC4yVsMIBdm5+ES5SohvjCyzpY2wwsjuLOsD2HdT42/u3XubZ5UF9zLY7gGnhTNzLxRt9QNy5vt/6V6B5o815a0ZseoTjXcXNv6Jp2yNwsevB6Iu29htJORuQgs6DVquheDDKSzqx2QVrtL16lrWhryIZf5XHB+CvP2cE2sebBONeAQQSPcKGg0epLoFYrR/EEtK0RTfvYh75HwtZR1kFZEJIHhw6jqPlUorRKQuQe6LoQfGTRbIHGFJit5wdjobpthtZxGMhctlDXbXOt2IWJ09Eyjm8vWc2G5tlpaTUJKeS6xVSS2SOVjvg9irymqzVwgjEjcEd1Eo2i0J06NNUVUdfA5pNiQs7HNulfSzWEzfwno8Lnz5Y3XdhQdRk8wiRps4dQqpUWk7JbyWkhV1bAZSS3Niu49RbMNs52yfzdHKZSmPzQHi4PVS9bK6ZWUlNWRSB8MT3Dq0DBCt6WodvLRvjIOWnBC1+lPpo4g9rWnHJVNqwirK9romBoGCR1UL+bovJLGrJNFqjaYW35I7p+TxVIKyCJjjsaLk+6zuoMMf+nYH3WfdVPi1Dc8lwtYi6mWBtEY/JUZI+gtN1SOr0tr2kbwO6xfjHXjpz5IoTeeQDaOdvuqDRPFtPp0B3ybxtPpHP0WbrdQl1KsfVSO3Ok6XtjsFSGNvs3zZ474vscZVucXSl5MgO7cepWp0aaKspxvJaXWs4ctd/hY+WQsBaGBotgDJTun6m+ja5zTbGWnqryiVwZ+L2ejOkr6aMtYWPOLEjNzx8qphllk1P7zWEuMbSNpxYqnHizcB5rNxZkEFLJrf3137iP1uNiev6KnFo6vmw9qrLWSofUSk39LccrqCo2uLo77DbKq7ysj2tvf8AiPZW7IYmU7i2XcfcDjkJRhLJbHHzkC5dcqIyTdNfk9FFqKrafLb+Ip2kx0JPsrdIzvkyxdU+TG4u6ZPsp+iMc5v3iVvqedwv0HQf+91QuH3qujphln45bfyjp+ZwthTAspyGgbnZ+AtcEP2Zl5E/1QjnbZA7d+Ltwu6J3m1Mkl3AD03zY2XMmAS5gNhf8IwutOBY3tuJOF0nMPucGvsSbA97pwPDyDa4B7JudxaQ5tiByOVy2ZofYXuc2IUAftlwDS2/QnH5IGQQbY6pI3Am+2zncXPVK227a4Zv3wgO2SNGCQD7lTKKumpJhJC8teOfcKFaxsc/ldJc3G21uOEog29L4mic1v3iJzXdS3P6K3iraeaNskczC13F3WXmm9+07bge67EpGC63sq8RR4XUgNANxY9FVveXSYOFYVnqZYG/RcUdKH5OD3WK0jWW2R3HbHhxLT0UzTtQjpngvBP/AFBJPR+m7D9OE1Fpz3uAOAe6WmRtM0TKikrGWjlbuPLTgqrqo3NeWkKTQ6cyORpcAetlbzQRz7Y7Autz1Coaq2tmNljdewHKl6eKtrgyIkt7OyFoZ9Jo4gDvcXHumqdjGSHyjcNNiffspTb0iKUXsfhjqWMa0yhpdyApFC1znPefwj0j37lNVkzYqfH4yL/4UmlAigYx1wR17rbHDijGc+TItaBYgtFvdZCrYTVPIHVa+qdvfcZ+Vm54zvkPOVdlCsjBuU7QSiKo9ViD0IvlKxli5Rjh5sqA1BgZOwHYC52DyP8A6m/2e1zG2ALibbWjhQ6HVP3Ijfh7Rg9z3KkGvfTNa4OJ7uPQrNpm8Jr2SYtBge8EvN+rVYMpYKJ2xsdn9CqyLVmNd6Xje7m3ROwV5qJRGRfc+24noLKlSZ0fJjS0aKkpgYmSBu5+4gkHKiaxUsoW7YnXkeMWPI7pWalT0UXmSy7hISA1ptew5+qoJpnVtS6UgkuOB2CVRRz5PRKpA6R/mPuSc3Vr5hhYXEengqNTQmJgJub9ArKkpDLK2SUEublsYOG+591Ci5Ms5qESZoFG6IGSdv7yZ13f9I6NWlsBcE49lCpo/KZbdk83T13DgXubXJ4XYlSo427diSizXWNgegKejaxrBZ/GbHr/AJUdxbf0vNwOOQUsbybEtaOvKkEt5vb04I72umXbd1w47uA0WJC6Y5hHqI9s8JvBddmB8oQdgks9RuL2zynIvLaRk3I5PBUcMyHOaD7cp+N1rm23uBZAPtc023NyboafQQ49e1kjT6Wkn6DKQi9y3Lu4G1AANwCBcfRIbdWX9yV3tGLXOM5suXNFz6L/AJoDxB0bnuFiQDi46qXTxGNuGu+U1S+m4HCnxgDgBcjN0MBm44Zb3U6GPYPnlIGNOUrnFg9ICqWJDA1rbpn76yBzpHvAFrDKgavUywUu6N1nPdtJ62ss6973kb3E/JV4xszlko0Lq+TUJiymu1g/HKeg9lPptkcYawWa3kqtiaKaBjIhYG1yeTdO1r3MoDsNt1wVqkkZOTfZ3BUffdRaLl0Qdu+bcfqr85ADgCOQFnvDrQJnkYs0AK+m79QroqRDZ5eWjgKokYS5wyf7K3izv91XuAdI4EISVUse0ni3wq53+qbd1dzsFyOnyqSTEzvlVZAo9LsYUprjIwAm+3oUwQPT8hTGRNAuL/VAMfdhe7HlpB4cE9FT1ANo6kM9+yeGNp74U+JrbC7Qb9wlEkODTXvkLpKsPt7E3+qvqKihZiJksrhybWH1XVI4NI2xxjNr7Vd07i6Bzzg9hwnBMlSaGaWhnfzaJvtkq4o4GQN/dDjlw7qvpJHSWLuAbbRwreI7mMuBYi9ldKhZLhw25B9uMppzw4Z3AdrIaMf+E0y5u4uN1IOnH1XFtp4AAJSsmF7BoJGLhMXuQLDNxwlGCLfKAlskwbkY6G1r/mkbJGXgkfJsmHSOEgA6uAPvlLE4ySt3dygHn5vscQbfxYsu7teA3aAeMXyuWevB6JqQ7C/aANpwgJcd2OO0mx5TguWXY7dfjPKi+YRC02F7XToOGusL3sgH8Xtf1ccXynh5QHqjz19Vv0TTmAOaQTctBJSMiDmglz7/APcgP//Z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http://central.languagepod101.com/stockphoto/media/8178&amp;v=fit5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667000"/>
            <a:ext cx="3352799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71628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Show me the </a:t>
            </a:r>
            <a:r>
              <a:rPr lang="en-US" sz="5400" b="1" dirty="0" smtClean="0"/>
              <a:t>correct</a:t>
            </a:r>
            <a:r>
              <a:rPr lang="en-US" sz="2800" b="1" dirty="0" smtClean="0"/>
              <a:t> way to sit on the carpet.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Show me the </a:t>
            </a:r>
            <a:r>
              <a:rPr lang="en-US" sz="5400" b="1" dirty="0" smtClean="0"/>
              <a:t>correct</a:t>
            </a:r>
            <a:r>
              <a:rPr lang="en-US" sz="2800" b="1" dirty="0" smtClean="0"/>
              <a:t> way to line up.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What is something you know how to do the </a:t>
            </a:r>
            <a:r>
              <a:rPr lang="en-US" sz="5400" b="1" dirty="0" smtClean="0"/>
              <a:t>correct</a:t>
            </a:r>
            <a:r>
              <a:rPr lang="en-US" sz="2800" b="1" dirty="0" smtClean="0"/>
              <a:t> way?</a:t>
            </a:r>
          </a:p>
          <a:p>
            <a:pPr>
              <a:buFont typeface="Arial" pitchFamily="34" charset="0"/>
              <a:buChar char="•"/>
            </a:pPr>
            <a:endParaRPr lang="en-US" sz="54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8288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improvements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18288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make things better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improvements</a:t>
            </a:r>
            <a:endParaRPr lang="en-US" sz="9600" b="1" dirty="0"/>
          </a:p>
        </p:txBody>
      </p:sp>
      <p:pic>
        <p:nvPicPr>
          <p:cNvPr id="16386" name="Picture 2" descr="http://xlhomeimprovementblog.com/wp-content/uploads/2013/07/Roof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124200"/>
            <a:ext cx="4381500" cy="27432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4" descr="http://www.fivestarpainting.com/designtips/wp-content/uploads/2011/05/painting-wall_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981200"/>
            <a:ext cx="2817478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296</Words>
  <Application>Microsoft Office PowerPoint</Application>
  <PresentationFormat>On-screen Show (4:3)</PresentationFormat>
  <Paragraphs>70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97</cp:revision>
  <dcterms:created xsi:type="dcterms:W3CDTF">2013-09-20T22:58:17Z</dcterms:created>
  <dcterms:modified xsi:type="dcterms:W3CDTF">2013-12-12T16:21:17Z</dcterms:modified>
</cp:coreProperties>
</file>