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0" d="100"/>
          <a:sy n="30" d="100"/>
        </p:scale>
        <p:origin x="-120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89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37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39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43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28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16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94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38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6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15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56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F5D1-CCCB-9843-9910-55AA8121348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37CA-5396-E04D-AA6B-7B9392634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89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451" y="286790"/>
            <a:ext cx="53061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crouch</a:t>
            </a:r>
            <a:endParaRPr lang="en-US" sz="4400" dirty="0" smtClean="0">
              <a:latin typeface="HelloFirstieBigGulp"/>
              <a:cs typeface="HelloFirstieBigGulp"/>
            </a:endParaRPr>
          </a:p>
          <a:p>
            <a:pPr algn="ctr"/>
            <a:r>
              <a:rPr lang="en-US" sz="4400" dirty="0" smtClean="0">
                <a:latin typeface="KG Lego House"/>
                <a:cs typeface="KG Lego House"/>
              </a:rPr>
              <a:t>to get down low bending at the knees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60" y="4843469"/>
            <a:ext cx="60231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HelloFirstieBigGulp"/>
                <a:cs typeface="HelloFirstieBigGulp"/>
              </a:rPr>
              <a:t>visible</a:t>
            </a:r>
            <a:endParaRPr lang="en-US" sz="4800" dirty="0" smtClean="0">
              <a:latin typeface="HelloFirstieBigGulp"/>
              <a:cs typeface="HelloFirstieBigGulp"/>
            </a:endParaRPr>
          </a:p>
          <a:p>
            <a:pPr algn="ctr"/>
            <a:r>
              <a:rPr lang="en-US" sz="4400" dirty="0" smtClean="0">
                <a:latin typeface="KG Lego House"/>
                <a:cs typeface="KG Lego House"/>
              </a:rPr>
              <a:t>able to see</a:t>
            </a:r>
            <a:endParaRPr lang="en-US" sz="4400" dirty="0">
              <a:latin typeface="KG Lego House"/>
              <a:cs typeface="KG Lego Hous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953" y="2818161"/>
            <a:ext cx="1282866" cy="1278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837" y="6954918"/>
            <a:ext cx="1597982" cy="15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32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0451" y="348245"/>
            <a:ext cx="53061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demolish</a:t>
            </a:r>
            <a:endParaRPr lang="en-US" sz="4800" dirty="0" smtClean="0"/>
          </a:p>
          <a:p>
            <a:pPr algn="ctr"/>
            <a:r>
              <a:rPr lang="en-US" sz="4400" dirty="0" smtClean="0">
                <a:latin typeface="KG Lego House"/>
                <a:cs typeface="KG Lego House"/>
              </a:rPr>
              <a:t>tear up or destroy</a:t>
            </a:r>
            <a:endParaRPr lang="en-US" sz="4400" dirty="0">
              <a:latin typeface="KG Lego House"/>
              <a:cs typeface="KG Lego Hous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889" y="2191897"/>
            <a:ext cx="1516035" cy="19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78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451" y="286790"/>
            <a:ext cx="53061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droop</a:t>
            </a:r>
            <a:endParaRPr lang="en-US" sz="4400" dirty="0" smtClean="0">
              <a:latin typeface="HelloFirstieBigGulp"/>
              <a:cs typeface="HelloFirstieBigGulp"/>
            </a:endParaRPr>
          </a:p>
          <a:p>
            <a:pPr algn="ctr"/>
            <a:r>
              <a:rPr lang="en-US" sz="4400" dirty="0" smtClean="0">
                <a:latin typeface="KG Lego House"/>
                <a:cs typeface="KG Lego House"/>
              </a:rPr>
              <a:t>to hang low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60" y="4843469"/>
            <a:ext cx="60231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HelloFirstieBigGulp"/>
                <a:cs typeface="HelloFirstieBigGulp"/>
              </a:rPr>
              <a:t>streak</a:t>
            </a:r>
            <a:endParaRPr lang="en-US" sz="4800" dirty="0" smtClean="0">
              <a:latin typeface="HelloFirstieBigGulp"/>
              <a:cs typeface="HelloFirstieBigGulp"/>
            </a:endParaRPr>
          </a:p>
          <a:p>
            <a:pPr algn="ctr"/>
            <a:r>
              <a:rPr lang="en-US" sz="4400" dirty="0" smtClean="0">
                <a:latin typeface="KG Lego House"/>
                <a:cs typeface="KG Lego House"/>
              </a:rPr>
              <a:t>to flash across the sky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2052" name="AutoShape 4" descr="data:image/jpeg;base64,/9j/4AAQSkZJRgABAQAAAQABAAD/2wCEAAkGBhQREBUUERMUFBUWGBkYGBcYFxgYGBYYGh0aGBgWFhsXGyYeGBomGxUdIC8iJicpLC0sHB4xNTAqNScrLCkBCQoKBQUFDQUFDSkYEhgpKSkpKSkpKSkpKSkpKSkpKSkpKSkpKSkpKSkpKSkpKSkpKSkpKSkpKSkpKSkpKSkpKf/AABEIAO8AuwMBIgACEQEDEQH/xAAcAAACAwEBAQEAAAAAAAAAAAAABgQFBwMCCAH/xABKEAACAQIDBQUCCgcECQUAAAABAgMAEQQSIQUGMUFRBxMiYYFxkRQjMkJSYnKCobEzc5KissHCFUNT0SQlNDVjk6PD4RY2g7PS/8QAFAEBAAAAAAAAAAAAAAAAAAAAAP/EABQRAQAAAAAAAAAAAAAAAAAAAAD/2gAMAwEAAhEDEQA/ANxooooCiiig44vGJEjSSsqIouzMbADzNJWI36xGKcx7Mw5cDQyuNB6EgL943+rUVg+2sYRmK4KBuRt3jciD9I8QfmrYjV7h+weCSFFjiRURRYKosBQJa7qbTm1m2h3ZPzY8x/g7sfgaG3Jx8esO0nZuj94AfUu4/dNPdFAk7G3xmhnGF2kgRzbJKLBWubDNbw2J0DCwvYEKSLu1VG8u7ceNhMcmjC5R7XKNa3qp4FeYqh3J3gkSRsBjLiaPRGJvnUC9rn5RA1B+cvHVWoHWiiigKKKKAooooCiioOA23DPJLHFIHaFgsltQrEXy34E2424UE6ivE0yopZyFVQSSTYADUkk8BSZj9ovjtBmjwvIaq+IHVuaRHkvFudhoQsMfvaXJTBKshBs0zX7lDzC21lbyUgdWFVE2yBNrinfEnpIfix9mJbIPUE+dTo4woAUAACwAFgByAA4CqXbO8OUmLD2ebgSdUh85LcW6INTzsKD3szb2G2fjWiMghiMWZ0AcxrIWGQgKCIyVzX4AjKa0OGZXUMhDKwBBBuCDwII4isDwWJIBD3eYyMrAXZ5ZAbEqOJvb0HQCti3N2Q+GwMMUujqpLAHRSzFso9ma3pQXtFFFAUs9oe2Pg+BfKSGl+LFuIBBLkeeQNbztTNSHvX/pO1sHhuKx/GOPaS+vpDb79Ax7o7F+C4OOMgB7Znt9NtWHsHyR5AVc0UUBRRVVvVtN8Ngp5owC8aFhm4e024gcfSg/Nqb1YXDPknnSN7Xyk62PAkDhwpU3rnw2OCzYLERtiofEoRh3jqviKqp1LA+JfUcGNJOIndnJZ2klk1aRz00vbgAL6KBaoe0RDEoaVS5uAOJctyy66Hnpa1BtW6e8IxuGWXQOPC4HAOLHT6pBDDyIq5rFuyLeER4toCz5ZNBnFmzatGT1Ns6X52StN3s3oTAw5yA0jXEaXtmPMm2oUcSfYBqQKC8orPsLubjMYO9xuKliZtVjTTJ0uAcq/ZAJHNia8ptPFbJmVMW5nwrmwlNyydeJLXA1Kkm4BKnQrQaHRXmOQMAVIIIuCNQQeBHUVU72bwrgcI87DMRYIvDM7GyrfkL8T0vQJnaTv8QTgsE2aVjklZflIWOVYk6SMTx+aNeel9uZu5HsjAsZ3RWN5JnBIQW0Ci/JV08zfrSB2W7O+FbTeeXxGINMTbQzSEgE9LAsQPZ0qd2kbwtiMU2HB+JgIBH05bAkt1C3AA63PIUFlHvZ/ak0iMBHhoSjqhNmnvfK0oPBQUzZPNb8LV2xW9cCkqhM7j5sQz2+03yF9TWY47Di4lspZAdGVWUjS4OYHpb1rR9i7oYueNWZY8GjC4RgZJVHK6LlRTbzPmKCBi9ozzjxt3EfNY2u5H15Pm+xffXnY2zXxHxeCRco4ynSFOpzf3jeS3vzIp2wPZ5hksZs+JYf4punpGoCe8GmaOMKAFAAGgA0AHQCgqN3d04MEg7pFMhHjlKjvJCdWLNx1OtuAq5oooCiiigKRNgfGbcxbn+7TKPK/dr+UZ95p7pE3U/3zj/YP4qB7ooooClzffeL4JAAqq8sxKIrC6cLuzi4uoXlzuBzpjrPu1HYshy4tZrLEqxiPKCLySIC9zyI0PPwrYjWgRMNDZlW9xGvs1Y8PIBeA5C1Ue0diThfhk8Ld1JbJIPFGqklFvr4TpqSOdXrS5TK1tFHvKgk/gQPStZ3C2W+HwEccrKxN2GXMVVHOZUGbUAA2tQfP+FxZiljdXt4lCvfgSRl152cK3oRWwbn7Nl2jMNoYwWGncxcgVPGx+arXtfVm8XALWdb9bCWHFYv4KHaNCS54iEvrIb8bF2CA8vH0vWu9meL7zZyfVaQe9i4/BhQNVQNvbJXFYeSFvnLofosNUYeYYA+lT6KBQ7MdomTBd23yoXMdugsGUewZsv3ay3fjfKbHTFXVVhhlkEagm5NxGC/Inwkg8sxHnTP/a4wQ2uLkE3WO17947TIlrcPlKb8rVmqrqFHBbX/AJf50GtdkG0RHgcS0qpHHFIzGXW7+HMxe/NRlXTpSROZZppZRh57SzSMlo3fMC3C6qRmHAjkQav9nyNNgcBs+DwtKO9lPQMzOrN10Bk+6g+dWtYDApBEkUYyoihVHkPzPnQZ1uT2fSGRcRjUyKhDRwmxYsNQ8ttBbiF66nhatNoooCiiigKKKKAooooCkTdPXbGPPs/i/wDFPdIu4Pjx20JRwMgUH2PMT+GWgeqKKKApD7UNpgiHDLxZu+fXgiHwg+1yLfZPSnysp7ScPG20YyjEyLGDJqbKAT3a24XYO5N7mwXhfUFeSB5M8MSl3lcxoLhbsy3NydABY1tW0to/BMG0jgXjjGg0DPYKqr0uxAHtrHtkzWnwzA2d8TEyDnqwBA6+Am/rT72oyl0w+GU2M0oHusoPo0gPpQduzjY9sI8stmfEksxIvmTUC4PJiWf79ceydrYaaP6ExH7iD+Rp0w8ARFRRZVAUDoALAe4UibhYpIJ8esjqirMNWIUXZ5UAueZyAUD/AEVygxSOAUZWBvYqQQbcbEV1oMC7RCRtKZQbKXLEfSIWIrf2FyfWlzB92ZFM5KwtIO8Kgk92PlWA1ubZfvU1dqsGTaTsdAwDejRp/OBqTZJsiZuaKGGl/GdE9zXb7lBtvZtswuZcbIoVpSUjUcEQWBC+QKqg8oh1p7qs3XRVwWHCWKiGOxHA+Ea69eNWdAUUUUBRRRQFFFFAUUVn3ahvl3I+BxtkklW8jk5csR0IQni7ai4+SL87UFHvZv8ATYiVkw0rRQISoZDZ5SNC2b5qXuABx431FSeyXa3dTPhDqsgMqMdWzLlVkY/OGWxHSxpIhZSBkIIGgsQQLctKaezPDZ9pBuUcMjH2sVQfmfdQbFRRRQFZjv8AbrmCVsYsjFJZUDx5RZSy5M+bifEqADlc8eWnUpdpmDlkwYMShljkEsozBT3casxIvxIIBtztQZzsTHjDYiGZgWWB2DWGZu7KlSwHUAg6a6G1OW1cYmL2vgO7YPGI+9VhqDcyNcesApFzAsrA3WRbXHO+qn3Xq/7PbHHYUC1o8KFHtUMPf4mv53oNcr597QmZMfiI7t3buWZAAQ5Uq6Zr9O+J9a+gqyDfHdZsZtlokkEbMocEi4IyIGFutojbzGtBn+z8a0EqyQsYZVJystuY1HNSCOIreuz3eCbG4ITYhVV87pdb2cIcuex4XN9PKsCniZPDICsiNldTxDA5WB9a1nsVxEphxCMymGOQCMfOVmGeQcfk+IEeZagre2dI5ZoY0PxwS8h4hY73Qn6xOcAdC3lSD/Yw5yOdQTfKVNtLFbcLEi3maZN6pS20cWW497l9FVQo91VlBq25G/i4s9xMqxThbqF/RyKOJjvqpHNTw5Ejg5V88RyMjK8bFHRgyMOKsOB8xyI5gkVq26faNFiisM5WHEnQKT4JT1iJ/hOo8+NA40UUUBRRRQFFFFBH2hj0gieWQ5UQEk/yHUngBzNJUeF79mnxSK0klrIwDCGMarGLi19bsebE8gKst6MR3uJiw4+RGO/k8zfLCp+8Gf7grzQJ20dw3eZ3imjRZGzZTETlNgCBlcAjTpVn2O4Vs2LkdSCGSG9iATHnLFb8VJYVePIFBJ4AXPsGpq03MhK4CDNxZTIfLvCZLfv0F3RRXl3ABJNgBck8gOdB6pG3z7QYY1lw0DM85VkLRmywsRa7PY+IXvlAJ62pJ3x7T8RipGjwbdzhhp3mveTDroQUQ8rEEj3UrbP3jKMkcgjCscoy3UgE2Bym4Ized9aCywuyYygBkdyLC4dlsRwsoNlty/nVnuXiTh9pwK1zckZzbxiQuuttAwaVQfYprxPhw2vBraMNCPX+VRDivjMPINGVxflYgo5GvmtB9A0ibQW28MP1oB/DiB/SKe6Rtrf+4MN+pH5YmgyTeLY0mFxM0EjGR0fNnJJMgazqxJ1uVIB8xTT2SbwCHGmJicmJAC6aCVLkA9LrmHoKmds2zkTEwTKrhpQVdtO7bIPAOok/AqPKk/dPGNDtCF0iMzByVjBtcshGa50AUm5PIXoLjeeUPtDFsuo74j1VVVv3lNVc0oVSx4AE+emulMmM7P7ZpRJyMjw6iN3zGQorE3SMglevA341Z7H3Y2cUlxTNFLhpFUojAFcOpszJe5IbMQLaECwoEZe8aaOJIzmkvZXzRm4XMAMy2NwDre1XeD3SkwsMcjRXIAZmjAGIgfmQyayKPLXyamjH7SinxuGkRWeGJXRZgp7oSyZQiKx0PhBFwLXIF9bVe0FTsLtAkjUfCP8ASITwnjHjUf8AERdHHmuvVafMFjo5oxJE6ujahlIIPurO9q7uXYy4YhJDqynSOX7QHyW+uPW9VOzMfJDKzYcmCYEd7E48D/rFGhvykXXzPCg2GiqHdze6PF+Ajup1F2iY3uPpRtwdPMajmBV9QFFFFAjYKTvJcRN9OZlH2Ivil/FGPrUiaUIrMeCgsfYBc/lUDdn/AGOA/SjDn2v4z+LV53hfNGIV+VO3djyQ6yt6ID7xQSzaeDmBLHz4gOvPzs1MG6mN73BxEizKvduOjx+Bx7LqfS1U6qALDQD8BU7cdb4ZpPmyzSyJ5oWsp9hC39aBhqr3o2mMNg55msckbEA2IY2sqkHjckC3O9WlKfaminZWIzMVtkK2F7uHXItrjQtYE8hegwqJLADT0FhfibAcBflXOGPgwLK12sVNjYn/AMcK6s1hfoK4tpEbaHKT62vf30F7sHaTyM8btnKBTmsAbG4ytbS+l6/dq3B065h7SjLb3qPfWi7e3AwsOCkxGHHcPHF3l1ZjG+RcxDqb3uLi/HW9Z3tCcNEkq8CFbXoLSAe3Qj1oPoPDTB0VhwYBh7CLj86ScUc28MX1IR/DMf8AuVe7j4vvNnwG9yqd2fbGSn9N6oNnsG2/iGJ0jiOp4CywD+pqCd2jbv4WfDNJOo71VKQyAEyB2+SqAEZiW5e06a0vbobrDCR5pLNO4GdhwUce7T6o68zr0q2+FHFzfCG/RLcYdfqnRpyPpPy6L9o1MoKbeyfLhWQGzTERD7+jH0TMag7pbEhfaaM0akpCzjyZXjCNYaEi/E+XQV529P3mLVOUCZj+sk0X3ICfvirPcYf6wc9MP+cg/wDzQPO0dnJPC8Ugujix5EdCOhBsQeRApQwMjqWhm/TRWDHh3in5Eo8mA16MGHKnmqTeTYZmCyw2E8V8hOgdT8qJ/qtbjyIB63Ctqs2zsRZwGBySr8iQC9vqsPnIeY9RY1KwOOEoNgVZTldG0eNuasOR/AjUaVJoEdLubPeOaJrXU+KNxqGjboQbjqDY860Dc/ec4kGKawnjAJtosqcBKo5a6MOR8iKTdtgDHacWgBb0chCfQsPSuIxpw8keIHGFgW842IWVf2Tf2qKDXaKKKDP92xbCRKfmAxn/AONmT+mqjY21fhGLOIv8Se9w0JI0zp3bs1+sgJt5RipWOxHd4HGMNMr4u3tLuB+Jqs3PW+zNoRnQQ5ZkP0XWMMCPvQj30DNjITPImFW4725kI+bCtu89ha4QfaPSniKMKoVQAAAABoABoAPKlfdCPvJ8TMRoMkC/cGd7fflt92mqgKz3tpeX4HEscbuneFpMgJsqIzDNbgtxe508NaFS92g3/svF5SQe5fUaaW1HqLj1oMAY6G3TSuLH4rTkv5dR6V3AriFJisNDlI9eH50H0ltHCLi8E8ejJNCQLHQh10II5aisA3dxll+CYgMsqXQhuduK68COFug0redzZonwGHOHv3fdqFBNythYqxPMEEH2ViXa/goodpyd1mzMiyyD6MjXsUtqLhQfaaDRux7G3w0sJ4xuD6MMp/fiaqCPEd9tHGxKf0zEOekCu4kH3siJ7GNS+z/CvgsekUpe8+HV2z6NnZRIQfY6TD1rluLAHbE4jnJJlB+qpL/xSH3UDWBbhXiedURnc2VQWJ6AC5PuFdKXN6cXnK4ZfnWeXyjB8Kn7bC3sVqCrwBLKZHFnlYyMOmb5K+ihR6Ux7hj/AE6XygT8ZG/yqlq83AH+mz/qYv45P8qB/ooooKjbG7Uc7d4GaKYCwlS2Yj6LggrIvkwNuVqp5NhY5bhWwsnRm72P9pAGHuam+igxoZ45XGLumJY+MNZQQNFEPJoxysTxN9Sa/cdGZV7lNZJvi0XmS2hb7Ki7E8gK1zGYCOZcssaSL9F1DD3EVH2du/h8OSYIIoydCVQAkdLjW3lQTkWwA6aV6oooMh3tcrhcRHz+GlWH1Xk70ehBBqJsqXutmyWBZ8biVijQcZFiAzADncqy/eqV2qbEePGCZWZYsSED2sVMsOqg34EqLg8dGFOfZiytsyHQXRpVPUHvGv8AnQXmwNl/BsPHGTdgLu30pG8Tt6sTVhRRQFQNvYNpsLPEls0kUiLfhmZSBf1NT6/GW4sedB8wIjLdXADIShAIYAqcpsw0I0414jHhI4HUe/W/41bbybvPgMS0DK+QH4pypyunFfFwzAaEeRNVS6MfMA/yP8vfQbx2ZY6KTZsIiCKUGSRFuMsnFrg6gm+b1rOO2eLvdqQxIAWaKNLLq5LyMAD524UwdlciQbNxU0PeTYhcxkiNjdkUmJYwB8lgePHiOVHZzuIZnXamNcSTSnvo1W4VGa/ifqwGgXgtuZ4BN7TW+CyYXFqD8VmU+xRmA/Z7z31Xdnkg+CMg+VHIyt+BB9h6+Rpn7UsD3uzX1sVeIj1dUI9VciuG6m7uHxWz8NKc2Yx37yN3jYhmZipKEZgCx0PDWg8YvHZWEca95M3yIxx+05+Yg5sfS50pZxWyzBjJw7Z5CsJkfkzEMTlHJRewHQCtQ2XsWHDAiGMLfVjqWY9WY3Zj7TSJvfDk2i/SSGNh5lC6N7rr76Ctq/7PEvicUekcC+8zMf5VQU2dnGG+Jmm/xZjl80jAjB/aVj60DYk6sWAYEqbMAQSpIBAPQ2IPrXus2w+03w20MViFDOjTFJoxqSqKqrIg5uuunMEjiBWhYLGpNGskTB0YXVgbgig70UUUBRRRQFFFFBB21sePFwPDMLow9VPEMp5MDqDVRuRuxLgI5YpJVlVpM6EKVIuAGzC5FyRfTqaZaKAooooCiiigQu2HZDS4NJkBPwd87Af4ZUq7elwfYDWNSrzHEfiOYr6cxeEWWN45BmR1KsOqsLEe418/b4bs/wBnYvuQ2aNxnhLNdsvAq1+YN/Sg7bi71LgMWJXv3Mi93JbkCbrJbnlN/OzNW/ooA0AA8q+ZNmYhYpo3dBKsUgZkIBDr85bHQnKxt52r6VwGNSaJJImDI6hlI4EHhQKPa7j+62f7XB/YVpPzQVkeyN7ZYT8H+ETwxgDuykhCqGAbKRayi7aGn7t1xtooo/J2Pq0aD8Gb8axzFRFvki5aKP8ABBc/hQaxsTfnFYVwJ5WniBu4cAtkvYyIwsbrxKm+nC1OW/2AEmF+FRkF8OrSKb6SRkXdLjkwAIPUCszYeOPXXUHz0ufW4pz2ZiCd3JARbIk0Y15K7KL9DblQV2x9kYjGqpjiaGN+MzlNACQ3dqpJZtCBew5+VafgMCkMSRRiyIoVR0A0HtNVO4g/1dB9kn3sxq+oM3dMuJxaniJ2b0dUcfxV+4PEy4WQyYexDG8kJNlkPNkP93J58G59RP3twnc4xZfmYhRGT0ljuUv9pCR9wVCoHXY23IsUmaI6jR0bR42+i68QfwPEXFWFZo+HIcSROYpV0Ei8bfRcHR0+qfS3GmLZO+wuI8Yohc6CQH4mQ8rMf0bH6LehNA00UUUBRRRQFFFFAUUUUBRRRQFL2+u6S7Qw4RmZWQ50KkAlrEZSSDYG/tphooPllFIy/SsVPXMOvqprf+zPDhNk4UKzNePNduN2JLDTkCSKxjezZqw4/Exxm6rNmXUHLmAdlBA5FiLcuFbB2VTltlQg/NMiDzCuwFBRb1bLG0NrNhzwXDFfY2V2B06NNGfSkfA7FMOElYoryJLBhpZLjwRXYN3ebUZpAoNtbdK0jdL43a+Pl+j4B6tk/LDikefaAHf4e9u9xRdtbDJEWNvO7svuoOc/y06XPvsbfzq+2O5/svaS62DoR0GZY81umup9tUEx+MS/1tPO3H3XHrV1smcfANpJfW8L28myJm98ZHpQaFuR/u/D/YH5mryqTcr/AHfhv1Yq7oIG29krioHifTMNGHFGGqOvmGANIeGkbxJKMssZySLyzcQy/VYeIeR8q0ul7efdozETQWWdBbXRZU4929uGuqt80+RIoFuvx4wwIYAg6EEXBHQg8a4xYwFzG4Mco+VE+jjzHJl+stwakWoJu6GOaHEDDZiYpEZogTcxslsyKTrkIa4HKx5HR3pH3PwvfYo4gfooVaNG5PIxHeFeqqFC36k9KeKAooooCiiigKKKKAooooCiio20toJh4ZJpTZI0Z2PkoufyoMG7Q9mxQbTlEPeE2zvmN7ySnPlQW+TYqBzuTxrZ9z9kHB4CGF7ZkS724ZiSze4kikzcjdV8Zi22pikyLI/eQQk5m4AJI9+ijwjqb9Kft4cT3eEnf6EUje5SaBW7KlzQ4iY8ZZr+mUN+chrP9od2xkR1QlsaSGa2mQSHKt+ZJX3Vp/Znhcmzk82kPuYr+S1muImQpMhALtjc4JA8Kx5i7XPD5SjTjQcZJQHJYgBVsSdBdiCB+H4imrCbBXD7DmmKBZcTkkY63KNKpjB14hW5daptztkjGY5FdUdFvNKjgEZAMkaleZJYNr09laH2hkLs2QcBmhA/5sf8hQTdzB/q/Dfqk/EXq5qp3TW2Awv6iL+AGragKKKKCHtHZEOIXLPEkgHDMAbeaniD7KqhuDg76xuR9Eyylf2S9qYaKDxBAqKFRQqqLBQAAAOAAHAV7oooCiiigKKKKAooooCiiigK54jDrIpV1DKdCrAEEdCDxrpRQfgFUO/sltnT/WUJ+2yp/VV/Sf2qYnJs8/Wdf3byf0UFpuRHl2fh/OMN+3d/6qxfDRvJiJcg7xnfJFH1d/E1/KwW55BTW77Pg7nDRp/hxKv7KgfyrLeyPZEjY2TEPHeIRAxueCykIrAfWyqfYD50Gibr7pxYGPwKDKwHey2s0rC5ufK5NhyFqqe1WbLs8+ci/hmf+inGkXtWOeLDwj+9mt7xk/7lA37KhyQRL9GNF9ygVLr8Ar9oCiiigKKKKAooooCiiigKKKKAooooCiiigKKKTe1DFOuGjRSVSWUJIQbXXKzZL8gxUA+WnOgtpd+MCr5GxcAYGx8YsD0LfJB9ppf7RpBO+BgUgiWXNobgrdEvpxFpDSSqACwAA6Dh7LVzwStBPFNEQe6JIicnu9b3y21j1N9NLgaUG07ZfLhpj0jc+5SaXuyyO2zk83f87fyqpx3aUsmGljfCzK7xuoyFJFuVIGuYG1z0rhuZv5hMJg0jxLSRNmf5UUhHiYkWKg30IoNLpF3uPe7WwEP0T3h/azD/AOg1avvrm/QYaeQcmYCFT7O9Ib92lzNijtL4Y2HjICZFj7/xDQi98lvnP76DSKKWo98yv6bCzoPpJlmUf8s5v3at9mbahxAJhlV7cQD4l8mU+JT7QKCdSnvLtHE4TFxSx/G4eUd28JIFpBdkaJjorMtxY6EqBoTemyoe2NlriYHie4DDQjirDVXXzDAEeyg/Nk7YixKZ4mvY2ZToyNzV1Oqt5GptZ5hoWclsxgxcR7uR0HEjUZlOkkbCzAHkdCDV5g98O78ONURf8ZbmBvNjxiPk2n1jQM9Fc8PiVkUMjK6ngVIIPqKj7Q2vDh1zTSpGPrMBfyA4k+QoJlFLEm+MjG+Hwrun0pXEOb7KsC37QWpuC3uw8kYZpBE2oaNyAyMpKsp9hB158aC6ooooCiiigKKKKAqDtnZEeKgeGUHKw4jQqRqrKeTAgEVOooMb2xsDEYMkTIzxjhOilkI+uFuY26306GqobRi/xE/aX/Ot5qO+z42N2jQnqVUn8qDDGxoawiYMSyrmsSiZiFzOy6BRfmR0508bI3aiw/it3kvOV9W+7yQeQ/Gn6XCoyFGVShBBUgFSDxBHC1UEm5Sr/s+InhH0LrIg+yJVJUeQIFBGr8rr/wCk5+eNPpBFf8Sfyrqm5YP6TFYp/IOkY/6SKfxoIrG3HT21V7RkwrEGWSJXHBxIqSL7HDBhTNFuTgwbmBXPWQtIf+oTVhBsaBPkQRL9mNR+QoErC7+fBtJMRFiouoeMToPMAhZh7Mrfapz2PtuHFxCXDyLKh0up4HmGHFT5HWpXwZbWyrb2CvyDCol8iqtzc5QBc9TbjQUe8mxHZhiMOLyqMrpewnjGuS50DgklT5kHQ6VeCxqyrmQ87EHRlYcUdTqrDmDTrVNtfdeOZu8RmhmtbvEt4gOAkU+GQe3XoRQLcmwMOxv3KAniVGS/tyEXrphdkQxHNHEit9K12/aOv41+4z4RhgTiIhIg/vYWFva0chBHsBaqdd/8GTlEjFuGXI179Lnw/jQMdZpt3czFY3Ey4jDKTE7EKRwOTwMR5FkJrRcJsifFgZwcPAePiBmlH0QUJWJTzNy3S3Gm/D4dY0VEUKqgBVGgAGgA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airplaneclipart.com/free_airplane_clipart/jet_airliner_airplane_with_speed_streaks_0071-1012-0821-4544_SM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319" y="7644236"/>
            <a:ext cx="2857500" cy="923925"/>
          </a:xfrm>
          <a:prstGeom prst="rect">
            <a:avLst/>
          </a:prstGeom>
          <a:noFill/>
        </p:spPr>
      </p:pic>
      <p:pic>
        <p:nvPicPr>
          <p:cNvPr id="12" name="Picture 12" descr="http://cache1.asset-cache.net/gc/165630074-drooping-flower-gettyimages.jpg?v=1&amp;c=IWSAsset&amp;k=2&amp;d=sFNI7131EpKNWFwICJGpg09qIZQhCk%2FJItccpYse9Wo%3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51" y="1941086"/>
            <a:ext cx="1364668" cy="1993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532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0451" y="348245"/>
            <a:ext cx="53061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expand</a:t>
            </a:r>
            <a:endParaRPr lang="en-US" sz="4800" dirty="0" smtClean="0"/>
          </a:p>
          <a:p>
            <a:pPr algn="ctr"/>
            <a:r>
              <a:rPr lang="en-US" sz="4400" dirty="0" smtClean="0">
                <a:latin typeface="KG Lego House"/>
                <a:cs typeface="KG Lego House"/>
              </a:rPr>
              <a:t>to get bigger</a:t>
            </a:r>
            <a:endParaRPr lang="en-US" sz="4400" dirty="0">
              <a:latin typeface="KG Lego House"/>
              <a:cs typeface="KG Lego House"/>
            </a:endParaRPr>
          </a:p>
        </p:txBody>
      </p:sp>
      <p:pic>
        <p:nvPicPr>
          <p:cNvPr id="6" name="Picture 10" descr="https://encrypted-tbn3.gstatic.com/images?q=tbn:ANd9GcRy3KrkJPBRxKvHOxP8ESaCzdUXTWPYdWtXDEhiz8A4NE9WUMqpV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1623" y="2605295"/>
            <a:ext cx="1412599" cy="1412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678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575" y="286790"/>
            <a:ext cx="5573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     mature</a:t>
            </a:r>
            <a:endParaRPr lang="en-US" sz="4400" dirty="0" smtClean="0">
              <a:latin typeface="HelloFirstieBigGulp"/>
              <a:cs typeface="HelloFirstieBigGulp"/>
            </a:endParaRPr>
          </a:p>
          <a:p>
            <a:pPr algn="ctr"/>
            <a:r>
              <a:rPr lang="en-US" sz="4400" dirty="0" smtClean="0">
                <a:latin typeface="KG Lego House"/>
                <a:cs typeface="KG Lego House"/>
              </a:rPr>
              <a:t>to behave well</a:t>
            </a:r>
          </a:p>
          <a:p>
            <a:pPr algn="ctr"/>
            <a:r>
              <a:rPr lang="en-US" sz="4400" dirty="0" smtClean="0">
                <a:latin typeface="KG Lego House"/>
                <a:cs typeface="KG Lego House"/>
              </a:rPr>
              <a:t>or grown up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60" y="4843469"/>
            <a:ext cx="60231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HelloFirstieBigGulp"/>
                <a:cs typeface="HelloFirstieBigGulp"/>
              </a:rPr>
              <a:t>immature</a:t>
            </a:r>
            <a:endParaRPr lang="en-US" sz="48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to act young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or behave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childish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2052" name="AutoShape 4" descr="data:image/jpeg;base64,/9j/4AAQSkZJRgABAQAAAQABAAD/2wCEAAkGBhQREBUUERMUFBUWGBkYGBcYFxgYGBYYGh0aGBgWFhsXGyYeGBomGxUdIC8iJicpLC0sHB4xNTAqNScrLCkBCQoKBQUFDQUFDSkYEhgpKSkpKSkpKSkpKSkpKSkpKSkpKSkpKSkpKSkpKSkpKSkpKSkpKSkpKSkpKSkpKSkpKf/AABEIAO8AuwMBIgACEQEDEQH/xAAcAAACAwEBAQEAAAAAAAAAAAAABgQFBwMCCAH/xABKEAACAQIDBQUCCgcECQUAAAABAgMAEQQSIQUGMUFRBxMiYYFxkRQjMkJSYnKCobEzc5KissHCFUNT0SQlNDVjk6PD4RY2g7PS/8QAFAEBAAAAAAAAAAAAAAAAAAAAAP/EABQRAQAAAAAAAAAAAAAAAAAAAAD/2gAMAwEAAhEDEQA/ANxooooCiiig44vGJEjSSsqIouzMbADzNJWI36xGKcx7Mw5cDQyuNB6EgL943+rUVg+2sYRmK4KBuRt3jciD9I8QfmrYjV7h+weCSFFjiRURRYKosBQJa7qbTm1m2h3ZPzY8x/g7sfgaG3Jx8esO0nZuj94AfUu4/dNPdFAk7G3xmhnGF2kgRzbJKLBWubDNbw2J0DCwvYEKSLu1VG8u7ceNhMcmjC5R7XKNa3qp4FeYqh3J3gkSRsBjLiaPRGJvnUC9rn5RA1B+cvHVWoHWiiigKKKKAooooCiioOA23DPJLHFIHaFgsltQrEXy34E2424UE6ivE0yopZyFVQSSTYADUkk8BSZj9ovjtBmjwvIaq+IHVuaRHkvFudhoQsMfvaXJTBKshBs0zX7lDzC21lbyUgdWFVE2yBNrinfEnpIfix9mJbIPUE+dTo4woAUAACwAFgByAA4CqXbO8OUmLD2ebgSdUh85LcW6INTzsKD3szb2G2fjWiMghiMWZ0AcxrIWGQgKCIyVzX4AjKa0OGZXUMhDKwBBBuCDwII4isDwWJIBD3eYyMrAXZ5ZAbEqOJvb0HQCti3N2Q+GwMMUujqpLAHRSzFso9ma3pQXtFFFAUs9oe2Pg+BfKSGl+LFuIBBLkeeQNbztTNSHvX/pO1sHhuKx/GOPaS+vpDb79Ax7o7F+C4OOMgB7Znt9NtWHsHyR5AVc0UUBRRVVvVtN8Ngp5owC8aFhm4e024gcfSg/Nqb1YXDPknnSN7Xyk62PAkDhwpU3rnw2OCzYLERtiofEoRh3jqviKqp1LA+JfUcGNJOIndnJZ2klk1aRz00vbgAL6KBaoe0RDEoaVS5uAOJctyy66Hnpa1BtW6e8IxuGWXQOPC4HAOLHT6pBDDyIq5rFuyLeER4toCz5ZNBnFmzatGT1Ns6X52StN3s3oTAw5yA0jXEaXtmPMm2oUcSfYBqQKC8orPsLubjMYO9xuKliZtVjTTJ0uAcq/ZAJHNia8ptPFbJmVMW5nwrmwlNyydeJLXA1Kkm4BKnQrQaHRXmOQMAVIIIuCNQQeBHUVU72bwrgcI87DMRYIvDM7GyrfkL8T0vQJnaTv8QTgsE2aVjklZflIWOVYk6SMTx+aNeel9uZu5HsjAsZ3RWN5JnBIQW0Ci/JV08zfrSB2W7O+FbTeeXxGINMTbQzSEgE9LAsQPZ0qd2kbwtiMU2HB+JgIBH05bAkt1C3AA63PIUFlHvZ/ak0iMBHhoSjqhNmnvfK0oPBQUzZPNb8LV2xW9cCkqhM7j5sQz2+03yF9TWY47Di4lspZAdGVWUjS4OYHpb1rR9i7oYueNWZY8GjC4RgZJVHK6LlRTbzPmKCBi9ozzjxt3EfNY2u5H15Pm+xffXnY2zXxHxeCRco4ynSFOpzf3jeS3vzIp2wPZ5hksZs+JYf4punpGoCe8GmaOMKAFAAGgA0AHQCgqN3d04MEg7pFMhHjlKjvJCdWLNx1OtuAq5oooCiiigKRNgfGbcxbn+7TKPK/dr+UZ95p7pE3U/3zj/YP4qB7ooooClzffeL4JAAqq8sxKIrC6cLuzi4uoXlzuBzpjrPu1HYshy4tZrLEqxiPKCLySIC9zyI0PPwrYjWgRMNDZlW9xGvs1Y8PIBeA5C1Ue0diThfhk8Ld1JbJIPFGqklFvr4TpqSOdXrS5TK1tFHvKgk/gQPStZ3C2W+HwEccrKxN2GXMVVHOZUGbUAA2tQfP+FxZiljdXt4lCvfgSRl152cK3oRWwbn7Nl2jMNoYwWGncxcgVPGx+arXtfVm8XALWdb9bCWHFYv4KHaNCS54iEvrIb8bF2CA8vH0vWu9meL7zZyfVaQe9i4/BhQNVQNvbJXFYeSFvnLofosNUYeYYA+lT6KBQ7MdomTBd23yoXMdugsGUewZsv3ay3fjfKbHTFXVVhhlkEagm5NxGC/Inwkg8sxHnTP/a4wQ2uLkE3WO17947TIlrcPlKb8rVmqrqFHBbX/AJf50GtdkG0RHgcS0qpHHFIzGXW7+HMxe/NRlXTpSROZZppZRh57SzSMlo3fMC3C6qRmHAjkQav9nyNNgcBs+DwtKO9lPQMzOrN10Bk+6g+dWtYDApBEkUYyoihVHkPzPnQZ1uT2fSGRcRjUyKhDRwmxYsNQ8ttBbiF66nhatNoooCiiigKKKKAooooCkTdPXbGPPs/i/wDFPdIu4Pjx20JRwMgUH2PMT+GWgeqKKKApD7UNpgiHDLxZu+fXgiHwg+1yLfZPSnysp7ScPG20YyjEyLGDJqbKAT3a24XYO5N7mwXhfUFeSB5M8MSl3lcxoLhbsy3NydABY1tW0to/BMG0jgXjjGg0DPYKqr0uxAHtrHtkzWnwzA2d8TEyDnqwBA6+Am/rT72oyl0w+GU2M0oHusoPo0gPpQduzjY9sI8stmfEksxIvmTUC4PJiWf79ceydrYaaP6ExH7iD+Rp0w8ARFRRZVAUDoALAe4UibhYpIJ8esjqirMNWIUXZ5UAueZyAUD/AEVygxSOAUZWBvYqQQbcbEV1oMC7RCRtKZQbKXLEfSIWIrf2FyfWlzB92ZFM5KwtIO8Kgk92PlWA1ubZfvU1dqsGTaTsdAwDejRp/OBqTZJsiZuaKGGl/GdE9zXb7lBtvZtswuZcbIoVpSUjUcEQWBC+QKqg8oh1p7qs3XRVwWHCWKiGOxHA+Ea69eNWdAUUUUBRRRQFFFFAUUVn3ahvl3I+BxtkklW8jk5csR0IQni7ai4+SL87UFHvZv8ATYiVkw0rRQISoZDZ5SNC2b5qXuABx431FSeyXa3dTPhDqsgMqMdWzLlVkY/OGWxHSxpIhZSBkIIGgsQQLctKaezPDZ9pBuUcMjH2sVQfmfdQbFRRRQFZjv8AbrmCVsYsjFJZUDx5RZSy5M+bifEqADlc8eWnUpdpmDlkwYMShljkEsozBT3casxIvxIIBtztQZzsTHjDYiGZgWWB2DWGZu7KlSwHUAg6a6G1OW1cYmL2vgO7YPGI+9VhqDcyNcesApFzAsrA3WRbXHO+qn3Xq/7PbHHYUC1o8KFHtUMPf4mv53oNcr597QmZMfiI7t3buWZAAQ5Uq6Zr9O+J9a+gqyDfHdZsZtlokkEbMocEi4IyIGFutojbzGtBn+z8a0EqyQsYZVJystuY1HNSCOIreuz3eCbG4ITYhVV87pdb2cIcuex4XN9PKsCniZPDICsiNldTxDA5WB9a1nsVxEphxCMymGOQCMfOVmGeQcfk+IEeZagre2dI5ZoY0PxwS8h4hY73Qn6xOcAdC3lSD/Yw5yOdQTfKVNtLFbcLEi3maZN6pS20cWW497l9FVQo91VlBq25G/i4s9xMqxThbqF/RyKOJjvqpHNTw5Ejg5V88RyMjK8bFHRgyMOKsOB8xyI5gkVq26faNFiisM5WHEnQKT4JT1iJ/hOo8+NA40UUUBRRRQFFFFBH2hj0gieWQ5UQEk/yHUngBzNJUeF79mnxSK0klrIwDCGMarGLi19bsebE8gKst6MR3uJiw4+RGO/k8zfLCp+8Gf7grzQJ20dw3eZ3imjRZGzZTETlNgCBlcAjTpVn2O4Vs2LkdSCGSG9iATHnLFb8VJYVePIFBJ4AXPsGpq03MhK4CDNxZTIfLvCZLfv0F3RRXl3ABJNgBck8gOdB6pG3z7QYY1lw0DM85VkLRmywsRa7PY+IXvlAJ62pJ3x7T8RipGjwbdzhhp3mveTDroQUQ8rEEj3UrbP3jKMkcgjCscoy3UgE2Bym4Ized9aCywuyYygBkdyLC4dlsRwsoNlty/nVnuXiTh9pwK1zckZzbxiQuuttAwaVQfYprxPhw2vBraMNCPX+VRDivjMPINGVxflYgo5GvmtB9A0ibQW28MP1oB/DiB/SKe6Rtrf+4MN+pH5YmgyTeLY0mFxM0EjGR0fNnJJMgazqxJ1uVIB8xTT2SbwCHGmJicmJAC6aCVLkA9LrmHoKmds2zkTEwTKrhpQVdtO7bIPAOok/AqPKk/dPGNDtCF0iMzByVjBtcshGa50AUm5PIXoLjeeUPtDFsuo74j1VVVv3lNVc0oVSx4AE+emulMmM7P7ZpRJyMjw6iN3zGQorE3SMglevA341Z7H3Y2cUlxTNFLhpFUojAFcOpszJe5IbMQLaECwoEZe8aaOJIzmkvZXzRm4XMAMy2NwDre1XeD3SkwsMcjRXIAZmjAGIgfmQyayKPLXyamjH7SinxuGkRWeGJXRZgp7oSyZQiKx0PhBFwLXIF9bVe0FTsLtAkjUfCP8ASITwnjHjUf8AERdHHmuvVafMFjo5oxJE6ujahlIIPurO9q7uXYy4YhJDqynSOX7QHyW+uPW9VOzMfJDKzYcmCYEd7E48D/rFGhvykXXzPCg2GiqHdze6PF+Ajup1F2iY3uPpRtwdPMajmBV9QFFFFAjYKTvJcRN9OZlH2Ivil/FGPrUiaUIrMeCgsfYBc/lUDdn/AGOA/SjDn2v4z+LV53hfNGIV+VO3djyQ6yt6ID7xQSzaeDmBLHz4gOvPzs1MG6mN73BxEizKvduOjx+Bx7LqfS1U6qALDQD8BU7cdb4ZpPmyzSyJ5oWsp9hC39aBhqr3o2mMNg55msckbEA2IY2sqkHjckC3O9WlKfaminZWIzMVtkK2F7uHXItrjQtYE8hegwqJLADT0FhfibAcBflXOGPgwLK12sVNjYn/AMcK6s1hfoK4tpEbaHKT62vf30F7sHaTyM8btnKBTmsAbG4ytbS+l6/dq3B065h7SjLb3qPfWi7e3AwsOCkxGHHcPHF3l1ZjG+RcxDqb3uLi/HW9Z3tCcNEkq8CFbXoLSAe3Qj1oPoPDTB0VhwYBh7CLj86ScUc28MX1IR/DMf8AuVe7j4vvNnwG9yqd2fbGSn9N6oNnsG2/iGJ0jiOp4CywD+pqCd2jbv4WfDNJOo71VKQyAEyB2+SqAEZiW5e06a0vbobrDCR5pLNO4GdhwUce7T6o68zr0q2+FHFzfCG/RLcYdfqnRpyPpPy6L9o1MoKbeyfLhWQGzTERD7+jH0TMag7pbEhfaaM0akpCzjyZXjCNYaEi/E+XQV529P3mLVOUCZj+sk0X3ICfvirPcYf6wc9MP+cg/wDzQPO0dnJPC8Ugujix5EdCOhBsQeRApQwMjqWhm/TRWDHh3in5Eo8mA16MGHKnmqTeTYZmCyw2E8V8hOgdT8qJ/qtbjyIB63Ctqs2zsRZwGBySr8iQC9vqsPnIeY9RY1KwOOEoNgVZTldG0eNuasOR/AjUaVJoEdLubPeOaJrXU+KNxqGjboQbjqDY860Dc/ec4kGKawnjAJtosqcBKo5a6MOR8iKTdtgDHacWgBb0chCfQsPSuIxpw8keIHGFgW842IWVf2Tf2qKDXaKKKDP92xbCRKfmAxn/AONmT+mqjY21fhGLOIv8Se9w0JI0zp3bs1+sgJt5RipWOxHd4HGMNMr4u3tLuB+Jqs3PW+zNoRnQQ5ZkP0XWMMCPvQj30DNjITPImFW4725kI+bCtu89ha4QfaPSniKMKoVQAAAABoABoAPKlfdCPvJ8TMRoMkC/cGd7fflt92mqgKz3tpeX4HEscbuneFpMgJsqIzDNbgtxe508NaFS92g3/svF5SQe5fUaaW1HqLj1oMAY6G3TSuLH4rTkv5dR6V3AriFJisNDlI9eH50H0ltHCLi8E8ejJNCQLHQh10II5aisA3dxll+CYgMsqXQhuduK68COFug0redzZonwGHOHv3fdqFBNythYqxPMEEH2ViXa/goodpyd1mzMiyyD6MjXsUtqLhQfaaDRux7G3w0sJ4xuD6MMp/fiaqCPEd9tHGxKf0zEOekCu4kH3siJ7GNS+z/CvgsekUpe8+HV2z6NnZRIQfY6TD1rluLAHbE4jnJJlB+qpL/xSH3UDWBbhXiedURnc2VQWJ6AC5PuFdKXN6cXnK4ZfnWeXyjB8Kn7bC3sVqCrwBLKZHFnlYyMOmb5K+ihR6Ux7hj/AE6XygT8ZG/yqlq83AH+mz/qYv45P8qB/ooooKjbG7Uc7d4GaKYCwlS2Yj6LggrIvkwNuVqp5NhY5bhWwsnRm72P9pAGHuam+igxoZ45XGLumJY+MNZQQNFEPJoxysTxN9Sa/cdGZV7lNZJvi0XmS2hb7Ki7E8gK1zGYCOZcssaSL9F1DD3EVH2du/h8OSYIIoydCVQAkdLjW3lQTkWwA6aV6oooMh3tcrhcRHz+GlWH1Xk70ehBBqJsqXutmyWBZ8biVijQcZFiAzADncqy/eqV2qbEePGCZWZYsSED2sVMsOqg34EqLg8dGFOfZiytsyHQXRpVPUHvGv8AnQXmwNl/BsPHGTdgLu30pG8Tt6sTVhRRQFQNvYNpsLPEls0kUiLfhmZSBf1NT6/GW4sedB8wIjLdXADIShAIYAqcpsw0I0414jHhI4HUe/W/41bbybvPgMS0DK+QH4pypyunFfFwzAaEeRNVS6MfMA/yP8vfQbx2ZY6KTZsIiCKUGSRFuMsnFrg6gm+b1rOO2eLvdqQxIAWaKNLLq5LyMAD524UwdlciQbNxU0PeTYhcxkiNjdkUmJYwB8lgePHiOVHZzuIZnXamNcSTSnvo1W4VGa/ifqwGgXgtuZ4BN7TW+CyYXFqD8VmU+xRmA/Z7z31Xdnkg+CMg+VHIyt+BB9h6+Rpn7UsD3uzX1sVeIj1dUI9VciuG6m7uHxWz8NKc2Yx37yN3jYhmZipKEZgCx0PDWg8YvHZWEca95M3yIxx+05+Yg5sfS50pZxWyzBjJw7Z5CsJkfkzEMTlHJRewHQCtQ2XsWHDAiGMLfVjqWY9WY3Zj7TSJvfDk2i/SSGNh5lC6N7rr76Ctq/7PEvicUekcC+8zMf5VQU2dnGG+Jmm/xZjl80jAjB/aVj60DYk6sWAYEqbMAQSpIBAPQ2IPrXus2w+03w20MViFDOjTFJoxqSqKqrIg5uuunMEjiBWhYLGpNGskTB0YXVgbgig70UUUBRRRQFFFFBB21sePFwPDMLow9VPEMp5MDqDVRuRuxLgI5YpJVlVpM6EKVIuAGzC5FyRfTqaZaKAooooCiiigQu2HZDS4NJkBPwd87Af4ZUq7elwfYDWNSrzHEfiOYr6cxeEWWN45BmR1KsOqsLEe418/b4bs/wBnYvuQ2aNxnhLNdsvAq1+YN/Sg7bi71LgMWJXv3Mi93JbkCbrJbnlN/OzNW/ooA0AA8q+ZNmYhYpo3dBKsUgZkIBDr85bHQnKxt52r6VwGNSaJJImDI6hlI4EHhQKPa7j+62f7XB/YVpPzQVkeyN7ZYT8H+ETwxgDuykhCqGAbKRayi7aGn7t1xtooo/J2Pq0aD8Gb8axzFRFvki5aKP8ABBc/hQaxsTfnFYVwJ5WniBu4cAtkvYyIwsbrxKm+nC1OW/2AEmF+FRkF8OrSKb6SRkXdLjkwAIPUCszYeOPXXUHz0ufW4pz2ZiCd3JARbIk0Y15K7KL9DblQV2x9kYjGqpjiaGN+MzlNACQ3dqpJZtCBew5+VafgMCkMSRRiyIoVR0A0HtNVO4g/1dB9kn3sxq+oM3dMuJxaniJ2b0dUcfxV+4PEy4WQyYexDG8kJNlkPNkP93J58G59RP3twnc4xZfmYhRGT0ljuUv9pCR9wVCoHXY23IsUmaI6jR0bR42+i68QfwPEXFWFZo+HIcSROYpV0Ei8bfRcHR0+qfS3GmLZO+wuI8Yohc6CQH4mQ8rMf0bH6LehNA00UUUBRRRQFFFFAUUUUBRRRQFL2+u6S7Qw4RmZWQ50KkAlrEZSSDYG/tphooPllFIy/SsVPXMOvqprf+zPDhNk4UKzNePNduN2JLDTkCSKxjezZqw4/Exxm6rNmXUHLmAdlBA5FiLcuFbB2VTltlQg/NMiDzCuwFBRb1bLG0NrNhzwXDFfY2V2B06NNGfSkfA7FMOElYoryJLBhpZLjwRXYN3ebUZpAoNtbdK0jdL43a+Pl+j4B6tk/LDikefaAHf4e9u9xRdtbDJEWNvO7svuoOc/y06XPvsbfzq+2O5/svaS62DoR0GZY81umup9tUEx+MS/1tPO3H3XHrV1smcfANpJfW8L28myJm98ZHpQaFuR/u/D/YH5mryqTcr/AHfhv1Yq7oIG29krioHifTMNGHFGGqOvmGANIeGkbxJKMssZySLyzcQy/VYeIeR8q0ul7efdozETQWWdBbXRZU4929uGuqt80+RIoFuvx4wwIYAg6EEXBHQg8a4xYwFzG4Mco+VE+jjzHJl+stwakWoJu6GOaHEDDZiYpEZogTcxslsyKTrkIa4HKx5HR3pH3PwvfYo4gfooVaNG5PIxHeFeqqFC36k9KeKAooooCiiigKKKKAooooCiio20toJh4ZJpTZI0Z2PkoufyoMG7Q9mxQbTlEPeE2zvmN7ySnPlQW+TYqBzuTxrZ9z9kHB4CGF7ZkS724ZiSze4kikzcjdV8Zi22pikyLI/eQQk5m4AJI9+ijwjqb9Kft4cT3eEnf6EUje5SaBW7KlzQ4iY8ZZr+mUN+chrP9od2xkR1QlsaSGa2mQSHKt+ZJX3Vp/Znhcmzk82kPuYr+S1muImQpMhALtjc4JA8Kx5i7XPD5SjTjQcZJQHJYgBVsSdBdiCB+H4imrCbBXD7DmmKBZcTkkY63KNKpjB14hW5daptztkjGY5FdUdFvNKjgEZAMkaleZJYNr09laH2hkLs2QcBmhA/5sf8hQTdzB/q/Dfqk/EXq5qp3TW2Awv6iL+AGragKKKKCHtHZEOIXLPEkgHDMAbeaniD7KqhuDg76xuR9Eyylf2S9qYaKDxBAqKFRQqqLBQAAAOAAHAV7oooCiiigKKKKAooooCiiigK54jDrIpV1DKdCrAEEdCDxrpRQfgFUO/sltnT/WUJ+2yp/VV/Sf2qYnJs8/Wdf3byf0UFpuRHl2fh/OMN+3d/6qxfDRvJiJcg7xnfJFH1d/E1/KwW55BTW77Pg7nDRp/hxKv7KgfyrLeyPZEjY2TEPHeIRAxueCykIrAfWyqfYD50Gibr7pxYGPwKDKwHey2s0rC5ufK5NhyFqqe1WbLs8+ci/hmf+inGkXtWOeLDwj+9mt7xk/7lA37KhyQRL9GNF9ygVLr8Ar9oCiiigKKKKAooooCiiigKKKKAooooCiiigKKKTe1DFOuGjRSVSWUJIQbXXKzZL8gxUA+WnOgtpd+MCr5GxcAYGx8YsD0LfJB9ppf7RpBO+BgUgiWXNobgrdEvpxFpDSSqACwAA6Dh7LVzwStBPFNEQe6JIicnu9b3y21j1N9NLgaUG07ZfLhpj0jc+5SaXuyyO2zk83f87fyqpx3aUsmGljfCzK7xuoyFJFuVIGuYG1z0rhuZv5hMJg0jxLSRNmf5UUhHiYkWKg30IoNLpF3uPe7WwEP0T3h/azD/AOg1avvrm/QYaeQcmYCFT7O9Ib92lzNijtL4Y2HjICZFj7/xDQi98lvnP76DSKKWo98yv6bCzoPpJlmUf8s5v3at9mbahxAJhlV7cQD4l8mU+JT7QKCdSnvLtHE4TFxSx/G4eUd28JIFpBdkaJjorMtxY6EqBoTemyoe2NlriYHie4DDQjirDVXXzDAEeyg/Nk7YixKZ4mvY2ZToyNzV1Oqt5GptZ5hoWclsxgxcR7uR0HEjUZlOkkbCzAHkdCDV5g98O78ONURf8ZbmBvNjxiPk2n1jQM9Fc8PiVkUMjK6ngVIIPqKj7Q2vDh1zTSpGPrMBfyA4k+QoJlFLEm+MjG+Hwrun0pXEOb7KsC37QWpuC3uw8kYZpBE2oaNyAyMpKsp9hB158aC6ooooCiiigKKKKAqDtnZEeKgeGUHKw4jQqRqrKeTAgEVOooMb2xsDEYMkTIzxjhOilkI+uFuY26306GqobRi/xE/aX/Ot5qO+z42N2jQnqVUn8qDDGxoawiYMSyrmsSiZiFzOy6BRfmR0508bI3aiw/it3kvOV9W+7yQeQ/Gn6XCoyFGVShBBUgFSDxBHC1UEm5Sr/s+InhH0LrIg+yJVJUeQIFBGr8rr/wCk5+eNPpBFf8Sfyrqm5YP6TFYp/IOkY/6SKfxoIrG3HT21V7RkwrEGWSJXHBxIqSL7HDBhTNFuTgwbmBXPWQtIf+oTVhBsaBPkQRL9mNR+QoErC7+fBtJMRFiouoeMToPMAhZh7Mrfapz2PtuHFxCXDyLKh0up4HmGHFT5HWpXwZbWyrb2CvyDCol8iqtzc5QBc9TbjQUe8mxHZhiMOLyqMrpewnjGuS50DgklT5kHQ6VeCxqyrmQ87EHRlYcUdTqrDmDTrVNtfdeOZu8RmhmtbvEt4gOAkU+GQe3XoRQLcmwMOxv3KAniVGS/tyEXrphdkQxHNHEit9K12/aOv41+4z4RhgTiIhIg/vYWFva0chBHsBaqdd/8GTlEjFuGXI179Lnw/jQMdZpt3czFY3Ey4jDKTE7EKRwOTwMR5FkJrRcJsifFgZwcPAePiBmlH0QUJWJTzNy3S3Gm/D4dY0VEUKqgBVGgAGgA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908" y="2127380"/>
            <a:ext cx="1288176" cy="194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743" y="6679198"/>
            <a:ext cx="1930076" cy="193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532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869" y="298580"/>
            <a:ext cx="571869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barricade</a:t>
            </a:r>
            <a:endParaRPr lang="en-US" sz="4800" dirty="0" smtClean="0"/>
          </a:p>
          <a:p>
            <a:r>
              <a:rPr lang="en-US" sz="3600" dirty="0" smtClean="0">
                <a:latin typeface="KG Lego House"/>
                <a:cs typeface="KG Lego House"/>
              </a:rPr>
              <a:t>an object that blocks something from passing</a:t>
            </a:r>
            <a:endParaRPr lang="en-US" sz="3600" dirty="0">
              <a:latin typeface="KG Lego House"/>
              <a:cs typeface="KG Lego House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2" t="20704" r="10499" b="28408"/>
          <a:stretch>
            <a:fillRect/>
          </a:stretch>
        </p:blipFill>
        <p:spPr bwMode="auto">
          <a:xfrm>
            <a:off x="2892490" y="2743199"/>
            <a:ext cx="3638939" cy="133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678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660" y="286790"/>
            <a:ext cx="515901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  wrinkled</a:t>
            </a:r>
            <a:endParaRPr lang="en-US" sz="44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  not smooth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 with lines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  and folds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60" y="4843469"/>
            <a:ext cx="60231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HelloFirstieBigGulp"/>
                <a:cs typeface="HelloFirstieBigGulp"/>
              </a:rPr>
              <a:t>cuddle</a:t>
            </a:r>
            <a:endParaRPr lang="en-US" sz="4800" dirty="0" smtClean="0">
              <a:latin typeface="HelloFirstieBigGulp"/>
              <a:cs typeface="HelloFirstieBigGulp"/>
            </a:endParaRPr>
          </a:p>
          <a:p>
            <a:r>
              <a:rPr lang="en-US" sz="4400" dirty="0" smtClean="0">
                <a:latin typeface="KG Lego House"/>
                <a:cs typeface="KG Lego House"/>
              </a:rPr>
              <a:t>to hold </a:t>
            </a:r>
          </a:p>
          <a:p>
            <a:r>
              <a:rPr lang="en-US" sz="4400" dirty="0" smtClean="0">
                <a:latin typeface="KG Lego House"/>
                <a:cs typeface="KG Lego House"/>
              </a:rPr>
              <a:t>tenderly</a:t>
            </a:r>
            <a:endParaRPr lang="en-US" sz="4400" dirty="0">
              <a:latin typeface="KG Lego House"/>
              <a:cs typeface="KG Lego House"/>
            </a:endParaRPr>
          </a:p>
        </p:txBody>
      </p:sp>
      <p:sp>
        <p:nvSpPr>
          <p:cNvPr id="2052" name="AutoShape 4" descr="data:image/jpeg;base64,/9j/4AAQSkZJRgABAQAAAQABAAD/2wCEAAkGBhQREBUUERMUFBUWGBkYGBcYFxgYGBYYGh0aGBgWFhsXGyYeGBomGxUdIC8iJicpLC0sHB4xNTAqNScrLCkBCQoKBQUFDQUFDSkYEhgpKSkpKSkpKSkpKSkpKSkpKSkpKSkpKSkpKSkpKSkpKSkpKSkpKSkpKSkpKSkpKSkpKf/AABEIAO8AuwMBIgACEQEDEQH/xAAcAAACAwEBAQEAAAAAAAAAAAAABgQFBwMCCAH/xABKEAACAQIDBQUCCgcECQUAAAABAgMAEQQSIQUGMUFRBxMiYYFxkRQjMkJSYnKCobEzc5KissHCFUNT0SQlNDVjk6PD4RY2g7PS/8QAFAEBAAAAAAAAAAAAAAAAAAAAAP/EABQRAQAAAAAAAAAAAAAAAAAAAAD/2gAMAwEAAhEDEQA/ANxooooCiiig44vGJEjSSsqIouzMbADzNJWI36xGKcx7Mw5cDQyuNB6EgL943+rUVg+2sYRmK4KBuRt3jciD9I8QfmrYjV7h+weCSFFjiRURRYKosBQJa7qbTm1m2h3ZPzY8x/g7sfgaG3Jx8esO0nZuj94AfUu4/dNPdFAk7G3xmhnGF2kgRzbJKLBWubDNbw2J0DCwvYEKSLu1VG8u7ceNhMcmjC5R7XKNa3qp4FeYqh3J3gkSRsBjLiaPRGJvnUC9rn5RA1B+cvHVWoHWiiigKKKKAooooCiioOA23DPJLHFIHaFgsltQrEXy34E2424UE6ivE0yopZyFVQSSTYADUkk8BSZj9ovjtBmjwvIaq+IHVuaRHkvFudhoQsMfvaXJTBKshBs0zX7lDzC21lbyUgdWFVE2yBNrinfEnpIfix9mJbIPUE+dTo4woAUAACwAFgByAA4CqXbO8OUmLD2ebgSdUh85LcW6INTzsKD3szb2G2fjWiMghiMWZ0AcxrIWGQgKCIyVzX4AjKa0OGZXUMhDKwBBBuCDwII4isDwWJIBD3eYyMrAXZ5ZAbEqOJvb0HQCti3N2Q+GwMMUujqpLAHRSzFso9ma3pQXtFFFAUs9oe2Pg+BfKSGl+LFuIBBLkeeQNbztTNSHvX/pO1sHhuKx/GOPaS+vpDb79Ax7o7F+C4OOMgB7Znt9NtWHsHyR5AVc0UUBRRVVvVtN8Ngp5owC8aFhm4e024gcfSg/Nqb1YXDPknnSN7Xyk62PAkDhwpU3rnw2OCzYLERtiofEoRh3jqviKqp1LA+JfUcGNJOIndnJZ2klk1aRz00vbgAL6KBaoe0RDEoaVS5uAOJctyy66Hnpa1BtW6e8IxuGWXQOPC4HAOLHT6pBDDyIq5rFuyLeER4toCz5ZNBnFmzatGT1Ns6X52StN3s3oTAw5yA0jXEaXtmPMm2oUcSfYBqQKC8orPsLubjMYO9xuKliZtVjTTJ0uAcq/ZAJHNia8ptPFbJmVMW5nwrmwlNyydeJLXA1Kkm4BKnQrQaHRXmOQMAVIIIuCNQQeBHUVU72bwrgcI87DMRYIvDM7GyrfkL8T0vQJnaTv8QTgsE2aVjklZflIWOVYk6SMTx+aNeel9uZu5HsjAsZ3RWN5JnBIQW0Ci/JV08zfrSB2W7O+FbTeeXxGINMTbQzSEgE9LAsQPZ0qd2kbwtiMU2HB+JgIBH05bAkt1C3AA63PIUFlHvZ/ak0iMBHhoSjqhNmnvfK0oPBQUzZPNb8LV2xW9cCkqhM7j5sQz2+03yF9TWY47Di4lspZAdGVWUjS4OYHpb1rR9i7oYueNWZY8GjC4RgZJVHK6LlRTbzPmKCBi9ozzjxt3EfNY2u5H15Pm+xffXnY2zXxHxeCRco4ynSFOpzf3jeS3vzIp2wPZ5hksZs+JYf4punpGoCe8GmaOMKAFAAGgA0AHQCgqN3d04MEg7pFMhHjlKjvJCdWLNx1OtuAq5oooCiiigKRNgfGbcxbn+7TKPK/dr+UZ95p7pE3U/3zj/YP4qB7ooooClzffeL4JAAqq8sxKIrC6cLuzi4uoXlzuBzpjrPu1HYshy4tZrLEqxiPKCLySIC9zyI0PPwrYjWgRMNDZlW9xGvs1Y8PIBeA5C1Ue0diThfhk8Ld1JbJIPFGqklFvr4TpqSOdXrS5TK1tFHvKgk/gQPStZ3C2W+HwEccrKxN2GXMVVHOZUGbUAA2tQfP+FxZiljdXt4lCvfgSRl152cK3oRWwbn7Nl2jMNoYwWGncxcgVPGx+arXtfVm8XALWdb9bCWHFYv4KHaNCS54iEvrIb8bF2CA8vH0vWu9meL7zZyfVaQe9i4/BhQNVQNvbJXFYeSFvnLofosNUYeYYA+lT6KBQ7MdomTBd23yoXMdugsGUewZsv3ay3fjfKbHTFXVVhhlkEagm5NxGC/Inwkg8sxHnTP/a4wQ2uLkE3WO17947TIlrcPlKb8rVmqrqFHBbX/AJf50GtdkG0RHgcS0qpHHFIzGXW7+HMxe/NRlXTpSROZZppZRh57SzSMlo3fMC3C6qRmHAjkQav9nyNNgcBs+DwtKO9lPQMzOrN10Bk+6g+dWtYDApBEkUYyoihVHkPzPnQZ1uT2fSGRcRjUyKhDRwmxYsNQ8ttBbiF66nhatNoooCiiigKKKKAooooCkTdPXbGPPs/i/wDFPdIu4Pjx20JRwMgUH2PMT+GWgeqKKKApD7UNpgiHDLxZu+fXgiHwg+1yLfZPSnysp7ScPG20YyjEyLGDJqbKAT3a24XYO5N7mwXhfUFeSB5M8MSl3lcxoLhbsy3NydABY1tW0to/BMG0jgXjjGg0DPYKqr0uxAHtrHtkzWnwzA2d8TEyDnqwBA6+Am/rT72oyl0w+GU2M0oHusoPo0gPpQduzjY9sI8stmfEksxIvmTUC4PJiWf79ceydrYaaP6ExH7iD+Rp0w8ARFRRZVAUDoALAe4UibhYpIJ8esjqirMNWIUXZ5UAueZyAUD/AEVygxSOAUZWBvYqQQbcbEV1oMC7RCRtKZQbKXLEfSIWIrf2FyfWlzB92ZFM5KwtIO8Kgk92PlWA1ubZfvU1dqsGTaTsdAwDejRp/OBqTZJsiZuaKGGl/GdE9zXb7lBtvZtswuZcbIoVpSUjUcEQWBC+QKqg8oh1p7qs3XRVwWHCWKiGOxHA+Ea69eNWdAUUUUBRRRQFFFFAUUVn3ahvl3I+BxtkklW8jk5csR0IQni7ai4+SL87UFHvZv8ATYiVkw0rRQISoZDZ5SNC2b5qXuABx431FSeyXa3dTPhDqsgMqMdWzLlVkY/OGWxHSxpIhZSBkIIGgsQQLctKaezPDZ9pBuUcMjH2sVQfmfdQbFRRRQFZjv8AbrmCVsYsjFJZUDx5RZSy5M+bifEqADlc8eWnUpdpmDlkwYMShljkEsozBT3casxIvxIIBtztQZzsTHjDYiGZgWWB2DWGZu7KlSwHUAg6a6G1OW1cYmL2vgO7YPGI+9VhqDcyNcesApFzAsrA3WRbXHO+qn3Xq/7PbHHYUC1o8KFHtUMPf4mv53oNcr597QmZMfiI7t3buWZAAQ5Uq6Zr9O+J9a+gqyDfHdZsZtlokkEbMocEi4IyIGFutojbzGtBn+z8a0EqyQsYZVJystuY1HNSCOIreuz3eCbG4ITYhVV87pdb2cIcuex4XN9PKsCniZPDICsiNldTxDA5WB9a1nsVxEphxCMymGOQCMfOVmGeQcfk+IEeZagre2dI5ZoY0PxwS8h4hY73Qn6xOcAdC3lSD/Yw5yOdQTfKVNtLFbcLEi3maZN6pS20cWW497l9FVQo91VlBq25G/i4s9xMqxThbqF/RyKOJjvqpHNTw5Ejg5V88RyMjK8bFHRgyMOKsOB8xyI5gkVq26faNFiisM5WHEnQKT4JT1iJ/hOo8+NA40UUUBRRRQFFFFBH2hj0gieWQ5UQEk/yHUngBzNJUeF79mnxSK0klrIwDCGMarGLi19bsebE8gKst6MR3uJiw4+RGO/k8zfLCp+8Gf7grzQJ20dw3eZ3imjRZGzZTETlNgCBlcAjTpVn2O4Vs2LkdSCGSG9iATHnLFb8VJYVePIFBJ4AXPsGpq03MhK4CDNxZTIfLvCZLfv0F3RRXl3ABJNgBck8gOdB6pG3z7QYY1lw0DM85VkLRmywsRa7PY+IXvlAJ62pJ3x7T8RipGjwbdzhhp3mveTDroQUQ8rEEj3UrbP3jKMkcgjCscoy3UgE2Bym4Ized9aCywuyYygBkdyLC4dlsRwsoNlty/nVnuXiTh9pwK1zckZzbxiQuuttAwaVQfYprxPhw2vBraMNCPX+VRDivjMPINGVxflYgo5GvmtB9A0ibQW28MP1oB/DiB/SKe6Rtrf+4MN+pH5YmgyTeLY0mFxM0EjGR0fNnJJMgazqxJ1uVIB8xTT2SbwCHGmJicmJAC6aCVLkA9LrmHoKmds2zkTEwTKrhpQVdtO7bIPAOok/AqPKk/dPGNDtCF0iMzByVjBtcshGa50AUm5PIXoLjeeUPtDFsuo74j1VVVv3lNVc0oVSx4AE+emulMmM7P7ZpRJyMjw6iN3zGQorE3SMglevA341Z7H3Y2cUlxTNFLhpFUojAFcOpszJe5IbMQLaECwoEZe8aaOJIzmkvZXzRm4XMAMy2NwDre1XeD3SkwsMcjRXIAZmjAGIgfmQyayKPLXyamjH7SinxuGkRWeGJXRZgp7oSyZQiKx0PhBFwLXIF9bVe0FTsLtAkjUfCP8ASITwnjHjUf8AERdHHmuvVafMFjo5oxJE6ujahlIIPurO9q7uXYy4YhJDqynSOX7QHyW+uPW9VOzMfJDKzYcmCYEd7E48D/rFGhvykXXzPCg2GiqHdze6PF+Ajup1F2iY3uPpRtwdPMajmBV9QFFFFAjYKTvJcRN9OZlH2Ivil/FGPrUiaUIrMeCgsfYBc/lUDdn/AGOA/SjDn2v4z+LV53hfNGIV+VO3djyQ6yt6ID7xQSzaeDmBLHz4gOvPzs1MG6mN73BxEizKvduOjx+Bx7LqfS1U6qALDQD8BU7cdb4ZpPmyzSyJ5oWsp9hC39aBhqr3o2mMNg55msckbEA2IY2sqkHjckC3O9WlKfaminZWIzMVtkK2F7uHXItrjQtYE8hegwqJLADT0FhfibAcBflXOGPgwLK12sVNjYn/AMcK6s1hfoK4tpEbaHKT62vf30F7sHaTyM8btnKBTmsAbG4ytbS+l6/dq3B065h7SjLb3qPfWi7e3AwsOCkxGHHcPHF3l1ZjG+RcxDqb3uLi/HW9Z3tCcNEkq8CFbXoLSAe3Qj1oPoPDTB0VhwYBh7CLj86ScUc28MX1IR/DMf8AuVe7j4vvNnwG9yqd2fbGSn9N6oNnsG2/iGJ0jiOp4CywD+pqCd2jbv4WfDNJOo71VKQyAEyB2+SqAEZiW5e06a0vbobrDCR5pLNO4GdhwUce7T6o68zr0q2+FHFzfCG/RLcYdfqnRpyPpPy6L9o1MoKbeyfLhWQGzTERD7+jH0TMag7pbEhfaaM0akpCzjyZXjCNYaEi/E+XQV529P3mLVOUCZj+sk0X3ICfvirPcYf6wc9MP+cg/wDzQPO0dnJPC8Ugujix5EdCOhBsQeRApQwMjqWhm/TRWDHh3in5Eo8mA16MGHKnmqTeTYZmCyw2E8V8hOgdT8qJ/qtbjyIB63Ctqs2zsRZwGBySr8iQC9vqsPnIeY9RY1KwOOEoNgVZTldG0eNuasOR/AjUaVJoEdLubPeOaJrXU+KNxqGjboQbjqDY860Dc/ec4kGKawnjAJtosqcBKo5a6MOR8iKTdtgDHacWgBb0chCfQsPSuIxpw8keIHGFgW842IWVf2Tf2qKDXaKKKDP92xbCRKfmAxn/AONmT+mqjY21fhGLOIv8Se9w0JI0zp3bs1+sgJt5RipWOxHd4HGMNMr4u3tLuB+Jqs3PW+zNoRnQQ5ZkP0XWMMCPvQj30DNjITPImFW4725kI+bCtu89ha4QfaPSniKMKoVQAAAABoABoAPKlfdCPvJ8TMRoMkC/cGd7fflt92mqgKz3tpeX4HEscbuneFpMgJsqIzDNbgtxe508NaFS92g3/svF5SQe5fUaaW1HqLj1oMAY6G3TSuLH4rTkv5dR6V3AriFJisNDlI9eH50H0ltHCLi8E8ejJNCQLHQh10II5aisA3dxll+CYgMsqXQhuduK68COFug0redzZonwGHOHv3fdqFBNythYqxPMEEH2ViXa/goodpyd1mzMiyyD6MjXsUtqLhQfaaDRux7G3w0sJ4xuD6MMp/fiaqCPEd9tHGxKf0zEOekCu4kH3siJ7GNS+z/CvgsekUpe8+HV2z6NnZRIQfY6TD1rluLAHbE4jnJJlB+qpL/xSH3UDWBbhXiedURnc2VQWJ6AC5PuFdKXN6cXnK4ZfnWeXyjB8Kn7bC3sVqCrwBLKZHFnlYyMOmb5K+ihR6Ux7hj/AE6XygT8ZG/yqlq83AH+mz/qYv45P8qB/ooooKjbG7Uc7d4GaKYCwlS2Yj6LggrIvkwNuVqp5NhY5bhWwsnRm72P9pAGHuam+igxoZ45XGLumJY+MNZQQNFEPJoxysTxN9Sa/cdGZV7lNZJvi0XmS2hb7Ki7E8gK1zGYCOZcssaSL9F1DD3EVH2du/h8OSYIIoydCVQAkdLjW3lQTkWwA6aV6oooMh3tcrhcRHz+GlWH1Xk70ehBBqJsqXutmyWBZ8biVijQcZFiAzADncqy/eqV2qbEePGCZWZYsSED2sVMsOqg34EqLg8dGFOfZiytsyHQXRpVPUHvGv8AnQXmwNl/BsPHGTdgLu30pG8Tt6sTVhRRQFQNvYNpsLPEls0kUiLfhmZSBf1NT6/GW4sedB8wIjLdXADIShAIYAqcpsw0I0414jHhI4HUe/W/41bbybvPgMS0DK+QH4pypyunFfFwzAaEeRNVS6MfMA/yP8vfQbx2ZY6KTZsIiCKUGSRFuMsnFrg6gm+b1rOO2eLvdqQxIAWaKNLLq5LyMAD524UwdlciQbNxU0PeTYhcxkiNjdkUmJYwB8lgePHiOVHZzuIZnXamNcSTSnvo1W4VGa/ifqwGgXgtuZ4BN7TW+CyYXFqD8VmU+xRmA/Z7z31Xdnkg+CMg+VHIyt+BB9h6+Rpn7UsD3uzX1sVeIj1dUI9VciuG6m7uHxWz8NKc2Yx37yN3jYhmZipKEZgCx0PDWg8YvHZWEca95M3yIxx+05+Yg5sfS50pZxWyzBjJw7Z5CsJkfkzEMTlHJRewHQCtQ2XsWHDAiGMLfVjqWY9WY3Zj7TSJvfDk2i/SSGNh5lC6N7rr76Ctq/7PEvicUekcC+8zMf5VQU2dnGG+Jmm/xZjl80jAjB/aVj60DYk6sWAYEqbMAQSpIBAPQ2IPrXus2w+03w20MViFDOjTFJoxqSqKqrIg5uuunMEjiBWhYLGpNGskTB0YXVgbgig70UUUBRRRQFFFFBB21sePFwPDMLow9VPEMp5MDqDVRuRuxLgI5YpJVlVpM6EKVIuAGzC5FyRfTqaZaKAooooCiiigQu2HZDS4NJkBPwd87Af4ZUq7elwfYDWNSrzHEfiOYr6cxeEWWN45BmR1KsOqsLEe418/b4bs/wBnYvuQ2aNxnhLNdsvAq1+YN/Sg7bi71LgMWJXv3Mi93JbkCbrJbnlN/OzNW/ooA0AA8q+ZNmYhYpo3dBKsUgZkIBDr85bHQnKxt52r6VwGNSaJJImDI6hlI4EHhQKPa7j+62f7XB/YVpPzQVkeyN7ZYT8H+ETwxgDuykhCqGAbKRayi7aGn7t1xtooo/J2Pq0aD8Gb8axzFRFvki5aKP8ABBc/hQaxsTfnFYVwJ5WniBu4cAtkvYyIwsbrxKm+nC1OW/2AEmF+FRkF8OrSKb6SRkXdLjkwAIPUCszYeOPXXUHz0ufW4pz2ZiCd3JARbIk0Y15K7KL9DblQV2x9kYjGqpjiaGN+MzlNACQ3dqpJZtCBew5+VafgMCkMSRRiyIoVR0A0HtNVO4g/1dB9kn3sxq+oM3dMuJxaniJ2b0dUcfxV+4PEy4WQyYexDG8kJNlkPNkP93J58G59RP3twnc4xZfmYhRGT0ljuUv9pCR9wVCoHXY23IsUmaI6jR0bR42+i68QfwPEXFWFZo+HIcSROYpV0Ei8bfRcHR0+qfS3GmLZO+wuI8Yohc6CQH4mQ8rMf0bH6LehNA00UUUBRRRQFFFFAUUUUBRRRQFL2+u6S7Qw4RmZWQ50KkAlrEZSSDYG/tphooPllFIy/SsVPXMOvqprf+zPDhNk4UKzNePNduN2JLDTkCSKxjezZqw4/Exxm6rNmXUHLmAdlBA5FiLcuFbB2VTltlQg/NMiDzCuwFBRb1bLG0NrNhzwXDFfY2V2B06NNGfSkfA7FMOElYoryJLBhpZLjwRXYN3ebUZpAoNtbdK0jdL43a+Pl+j4B6tk/LDikefaAHf4e9u9xRdtbDJEWNvO7svuoOc/y06XPvsbfzq+2O5/svaS62DoR0GZY81umup9tUEx+MS/1tPO3H3XHrV1smcfANpJfW8L28myJm98ZHpQaFuR/u/D/YH5mryqTcr/AHfhv1Yq7oIG29krioHifTMNGHFGGqOvmGANIeGkbxJKMssZySLyzcQy/VYeIeR8q0ul7efdozETQWWdBbXRZU4929uGuqt80+RIoFuvx4wwIYAg6EEXBHQg8a4xYwFzG4Mco+VE+jjzHJl+stwakWoJu6GOaHEDDZiYpEZogTcxslsyKTrkIa4HKx5HR3pH3PwvfYo4gfooVaNG5PIxHeFeqqFC36k9KeKAooooCiiigKKKKAooooCiio20toJh4ZJpTZI0Z2PkoufyoMG7Q9mxQbTlEPeE2zvmN7ySnPlQW+TYqBzuTxrZ9z9kHB4CGF7ZkS724ZiSze4kikzcjdV8Zi22pikyLI/eQQk5m4AJI9+ijwjqb9Kft4cT3eEnf6EUje5SaBW7KlzQ4iY8ZZr+mUN+chrP9od2xkR1QlsaSGa2mQSHKt+ZJX3Vp/Znhcmzk82kPuYr+S1muImQpMhALtjc4JA8Kx5i7XPD5SjTjQcZJQHJYgBVsSdBdiCB+H4imrCbBXD7DmmKBZcTkkY63KNKpjB14hW5daptztkjGY5FdUdFvNKjgEZAMkaleZJYNr09laH2hkLs2QcBmhA/5sf8hQTdzB/q/Dfqk/EXq5qp3TW2Awv6iL+AGragKKKKCHtHZEOIXLPEkgHDMAbeaniD7KqhuDg76xuR9Eyylf2S9qYaKDxBAqKFRQqqLBQAAAOAAHAV7oooCiiigKKKKAooooCiiigK54jDrIpV1DKdCrAEEdCDxrpRQfgFUO/sltnT/WUJ+2yp/VV/Sf2qYnJs8/Wdf3byf0UFpuRHl2fh/OMN+3d/6qxfDRvJiJcg7xnfJFH1d/E1/KwW55BTW77Pg7nDRp/hxKv7KgfyrLeyPZEjY2TEPHeIRAxueCykIrAfWyqfYD50Gibr7pxYGPwKDKwHey2s0rC5ufK5NhyFqqe1WbLs8+ci/hmf+inGkXtWOeLDwj+9mt7xk/7lA37KhyQRL9GNF9ygVLr8Ar9oCiiigKKKKAooooCiiigKKKKAooooCiiigKKKTe1DFOuGjRSVSWUJIQbXXKzZL8gxUA+WnOgtpd+MCr5GxcAYGx8YsD0LfJB9ppf7RpBO+BgUgiWXNobgrdEvpxFpDSSqACwAA6Dh7LVzwStBPFNEQe6JIicnu9b3y21j1N9NLgaUG07ZfLhpj0jc+5SaXuyyO2zk83f87fyqpx3aUsmGljfCzK7xuoyFJFuVIGuYG1z0rhuZv5hMJg0jxLSRNmf5UUhHiYkWKg30IoNLpF3uPe7WwEP0T3h/azD/AOg1avvrm/QYaeQcmYCFT7O9Ib92lzNijtL4Y2HjICZFj7/xDQi98lvnP76DSKKWo98yv6bCzoPpJlmUf8s5v3at9mbahxAJhlV7cQD4l8mU+JT7QKCdSnvLtHE4TFxSx/G4eUd28JIFpBdkaJjorMtxY6EqBoTemyoe2NlriYHie4DDQjirDVXXzDAEeyg/Nk7YixKZ4mvY2ZToyNzV1Oqt5GptZ5hoWclsxgxcR7uR0HEjUZlOkkbCzAHkdCDV5g98O78ONURf8ZbmBvNjxiPk2n1jQM9Fc8PiVkUMjK6ngVIIPqKj7Q2vDh1zTSpGPrMBfyA4k+QoJlFLEm+MjG+Hwrun0pXEOb7KsC37QWpuC3uw8kYZpBE2oaNyAyMpKsp9hB158aC6ooooCiiigKKKKAqDtnZEeKgeGUHKw4jQqRqrKeTAgEVOooMb2xsDEYMkTIzxjhOilkI+uFuY26306GqobRi/xE/aX/Ot5qO+z42N2jQnqVUn8qDDGxoawiYMSyrmsSiZiFzOy6BRfmR0508bI3aiw/it3kvOV9W+7yQeQ/Gn6XCoyFGVShBBUgFSDxBHC1UEm5Sr/s+InhH0LrIg+yJVJUeQIFBGr8rr/wCk5+eNPpBFf8Sfyrqm5YP6TFYp/IOkY/6SKfxoIrG3HT21V7RkwrEGWSJXHBxIqSL7HDBhTNFuTgwbmBXPWQtIf+oTVhBsaBPkQRL9mNR+QoErC7+fBtJMRFiouoeMToPMAhZh7Mrfapz2PtuHFxCXDyLKh0up4HmGHFT5HWpXwZbWyrb2CvyDCol8iqtzc5QBc9TbjQUe8mxHZhiMOLyqMrpewnjGuS50DgklT5kHQ6VeCxqyrmQ87EHRlYcUdTqrDmDTrVNtfdeOZu8RmhmtbvEt4gOAkU+GQe3XoRQLcmwMOxv3KAniVGS/tyEXrphdkQxHNHEit9K12/aOv41+4z4RhgTiIhIg/vYWFva0chBHsBaqdd/8GTlEjFuGXI179Lnw/jQMdZpt3czFY3Ey4jDKTE7EKRwOTwMR5FkJrRcJsifFgZwcPAePiBmlH0QUJWJTzNy3S3Gm/D4dY0VEUKqgBVGgAGgA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28" y="2096859"/>
            <a:ext cx="2601391" cy="18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5" y="6504346"/>
            <a:ext cx="3140814" cy="227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532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6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19"/>
            <a:ext cx="6858000" cy="4363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869" y="298580"/>
            <a:ext cx="571869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elloFirstieBigGulp"/>
                <a:cs typeface="HelloFirstieBigGulp"/>
              </a:rPr>
              <a:t>tuck</a:t>
            </a:r>
            <a:endParaRPr lang="en-US" sz="4800" dirty="0" smtClean="0"/>
          </a:p>
          <a:p>
            <a:r>
              <a:rPr lang="en-US" sz="3600" dirty="0" smtClean="0">
                <a:latin typeface="KG Lego House"/>
                <a:cs typeface="KG Lego House"/>
              </a:rPr>
              <a:t>to put something inside OR to cover with blankets</a:t>
            </a:r>
            <a:endParaRPr lang="en-US" sz="3600" dirty="0">
              <a:latin typeface="KG Lego House"/>
              <a:cs typeface="KG Lego House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107"/>
          <a:stretch>
            <a:fillRect/>
          </a:stretch>
        </p:blipFill>
        <p:spPr bwMode="auto">
          <a:xfrm>
            <a:off x="5063413" y="2458253"/>
            <a:ext cx="1548881" cy="165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61"/>
          <a:stretch>
            <a:fillRect/>
          </a:stretch>
        </p:blipFill>
        <p:spPr bwMode="auto">
          <a:xfrm>
            <a:off x="5063413" y="806734"/>
            <a:ext cx="1524000" cy="165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713584" y="3284013"/>
            <a:ext cx="151155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678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81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Bray</dc:creator>
  <cp:lastModifiedBy>st</cp:lastModifiedBy>
  <cp:revision>12</cp:revision>
  <dcterms:created xsi:type="dcterms:W3CDTF">2015-01-06T00:51:35Z</dcterms:created>
  <dcterms:modified xsi:type="dcterms:W3CDTF">2015-02-20T21:50:54Z</dcterms:modified>
</cp:coreProperties>
</file>