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26D4BB-77EE-4815-9725-BD747EBE35E3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3F8582-BACE-4E7D-A70B-C0EBC48FE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Wonderful Wizard of Oz : Vocabulary Words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Mrs. Latimer</a:t>
            </a:r>
          </a:p>
          <a:p>
            <a:pPr algn="ctr"/>
            <a:r>
              <a:rPr lang="en-US" dirty="0" smtClean="0"/>
              <a:t>First Grade </a:t>
            </a:r>
          </a:p>
          <a:p>
            <a:pPr algn="ctr"/>
            <a:r>
              <a:rPr lang="en-US" dirty="0" smtClean="0"/>
              <a:t>Chapters 10-14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Lion was refreshed and feeling like himself again.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Refreshed: to have new strength or energy</a:t>
            </a:r>
            <a:endParaRPr lang="en-US" dirty="0"/>
          </a:p>
        </p:txBody>
      </p:sp>
      <p:pic>
        <p:nvPicPr>
          <p:cNvPr id="1028" name="Picture 4" descr="C:\Documents and Settings\alatimer\Local Settings\Temporary Internet Files\Content.IE5\WJ170RKQ\MC9003122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1434" y="2971342"/>
            <a:ext cx="2163166" cy="2411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 I do not know, Dorothy said, sorrowfully.” </a:t>
            </a:r>
          </a:p>
          <a:p>
            <a:pPr>
              <a:buNone/>
            </a:pPr>
            <a:r>
              <a:rPr lang="en-US" dirty="0" smtClean="0"/>
              <a:t>( Dorothy was sad that she did not know where Kansas was when the man asked her.)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Sorrowfully: said with sadness</a:t>
            </a:r>
            <a:endParaRPr lang="en-US" dirty="0"/>
          </a:p>
        </p:txBody>
      </p:sp>
      <p:pic>
        <p:nvPicPr>
          <p:cNvPr id="2050" name="Picture 2" descr="C:\Documents and Settings\alatimer\Local Settings\Temporary Internet Files\Content.IE5\7E19QKSI\MC90044068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429000"/>
            <a:ext cx="2742857" cy="2742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ate a bowl of porridge for dinner.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Porridge: warm grains similar to oatmeal, rice, and hot cereal</a:t>
            </a:r>
            <a:endParaRPr lang="en-US" dirty="0"/>
          </a:p>
        </p:txBody>
      </p:sp>
      <p:pic>
        <p:nvPicPr>
          <p:cNvPr id="3074" name="Picture 2" descr="C:\Documents and Settings\alatimer\Local Settings\Temporary Internet Files\Content.IE5\Z9OF38BM\MC9002643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342" y="2969056"/>
            <a:ext cx="2972257" cy="2987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given green spectacles to wear to the Emerald City.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Spectacles: glasses</a:t>
            </a:r>
            <a:endParaRPr lang="en-US" dirty="0"/>
          </a:p>
        </p:txBody>
      </p:sp>
      <p:pic>
        <p:nvPicPr>
          <p:cNvPr id="4098" name="Picture 2" descr="C:\Documents and Settings\alatimer\Local Settings\Temporary Internet Files\Content.IE5\WJ170RKQ\MP90040308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124200"/>
            <a:ext cx="3276600" cy="21921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Dorothy exclaimed that she could not kill the witch!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Exclaimed: to cry out suddenly in anger, pain, or excitement</a:t>
            </a:r>
            <a:endParaRPr lang="en-US" dirty="0"/>
          </a:p>
        </p:txBody>
      </p:sp>
      <p:pic>
        <p:nvPicPr>
          <p:cNvPr id="5122" name="Picture 2" descr="C:\Documents and Settings\alatimer\Local Settings\Temporary Internet Files\Content.IE5\WMMVIVNF\MC90044068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571" y="2057571"/>
            <a:ext cx="3352629" cy="3352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the person with the golden cap could command the monkeys three times.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Command: to give orders to do something</a:t>
            </a:r>
            <a:endParaRPr lang="en-US" dirty="0"/>
          </a:p>
        </p:txBody>
      </p:sp>
      <p:pic>
        <p:nvPicPr>
          <p:cNvPr id="6146" name="Picture 2" descr="C:\Documents and Settings\alatimer\Local Settings\Temporary Internet Files\Content.IE5\Z9OF38BM\MP90043923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429000"/>
            <a:ext cx="25908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Tin Woodman was pleased that he was rescued!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Pleased: feeling satisfied or having pleasure about an event</a:t>
            </a:r>
            <a:endParaRPr lang="en-US" dirty="0"/>
          </a:p>
        </p:txBody>
      </p:sp>
      <p:pic>
        <p:nvPicPr>
          <p:cNvPr id="7170" name="Picture 2" descr="C:\Documents and Settings\alatimer\Local Settings\Temporary Internet Files\Content.IE5\7E19QKSI\MC9003835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2124" y="2590800"/>
            <a:ext cx="2455299" cy="29287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169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The Wonderful Wizard of Oz : Vocabulary Words </vt:lpstr>
      <vt:lpstr>Refreshed: to have new strength or energy</vt:lpstr>
      <vt:lpstr>Sorrowfully: said with sadness</vt:lpstr>
      <vt:lpstr>Porridge: warm grains similar to oatmeal, rice, and hot cereal</vt:lpstr>
      <vt:lpstr>Spectacles: glasses</vt:lpstr>
      <vt:lpstr>Exclaimed: to cry out suddenly in anger, pain, or excitement</vt:lpstr>
      <vt:lpstr>Command: to give orders to do something</vt:lpstr>
      <vt:lpstr>Pleased: feeling satisfied or having pleasure about an event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Wonderful Wizard of Oz : Vocabulary Words </dc:title>
  <dc:creator>st</dc:creator>
  <cp:lastModifiedBy>st</cp:lastModifiedBy>
  <cp:revision>4</cp:revision>
  <dcterms:created xsi:type="dcterms:W3CDTF">2014-01-27T19:56:11Z</dcterms:created>
  <dcterms:modified xsi:type="dcterms:W3CDTF">2015-01-21T17:11:14Z</dcterms:modified>
</cp:coreProperties>
</file>