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90D344-D74D-4FCC-AA61-3BBC66ECFCF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B46AEA-40C2-454B-AEF9-CFB365EAB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0D344-D74D-4FCC-AA61-3BBC66ECFCF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46AEA-40C2-454B-AEF9-CFB365EAB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090D344-D74D-4FCC-AA61-3BBC66ECFCF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B46AEA-40C2-454B-AEF9-CFB365EAB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0D344-D74D-4FCC-AA61-3BBC66ECFCF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46AEA-40C2-454B-AEF9-CFB365EAB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90D344-D74D-4FCC-AA61-3BBC66ECFCF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7B46AEA-40C2-454B-AEF9-CFB365EAB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0D344-D74D-4FCC-AA61-3BBC66ECFCF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46AEA-40C2-454B-AEF9-CFB365EAB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0D344-D74D-4FCC-AA61-3BBC66ECFCF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46AEA-40C2-454B-AEF9-CFB365EAB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0D344-D74D-4FCC-AA61-3BBC66ECFCF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46AEA-40C2-454B-AEF9-CFB365EAB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90D344-D74D-4FCC-AA61-3BBC66ECFCF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46AEA-40C2-454B-AEF9-CFB365EAB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0D344-D74D-4FCC-AA61-3BBC66ECFCF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46AEA-40C2-454B-AEF9-CFB365EAB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0D344-D74D-4FCC-AA61-3BBC66ECFCF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46AEA-40C2-454B-AEF9-CFB365EAB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90D344-D74D-4FCC-AA61-3BBC66ECFCF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7B46AEA-40C2-454B-AEF9-CFB365EAB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Wizard of Oz </a:t>
            </a:r>
            <a:br>
              <a:rPr lang="en-US" dirty="0" smtClean="0"/>
            </a:br>
            <a:r>
              <a:rPr lang="en-US" dirty="0" smtClean="0"/>
              <a:t>Vocabulary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Chapters 1-3 Vocabulary</a:t>
            </a:r>
          </a:p>
          <a:p>
            <a:endParaRPr lang="en-US" dirty="0" smtClean="0"/>
          </a:p>
          <a:p>
            <a:r>
              <a:rPr lang="en-US" dirty="0" err="1" smtClean="0"/>
              <a:t>Mrs</a:t>
            </a:r>
            <a:r>
              <a:rPr lang="en-US" dirty="0" smtClean="0"/>
              <a:t> . Latimer’s Class- First Grade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emerald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bright green precious stone or coloring</a:t>
            </a:r>
            <a:endParaRPr lang="en-US" dirty="0"/>
          </a:p>
        </p:txBody>
      </p:sp>
      <p:pic>
        <p:nvPicPr>
          <p:cNvPr id="10245" name="Picture 5" descr="C:\Users\alatimer\AppData\Local\Microsoft\Windows\Temporary Internet Files\Content.IE5\OL9Y8GR7\MC9002326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3124200" cy="1938964"/>
          </a:xfrm>
          <a:prstGeom prst="rect">
            <a:avLst/>
          </a:prstGeom>
          <a:noFill/>
        </p:spPr>
      </p:pic>
      <p:pic>
        <p:nvPicPr>
          <p:cNvPr id="10246" name="Picture 6" descr="C:\Users\alatimer\AppData\Local\Microsoft\Windows\Temporary Internet Files\Content.IE5\T37CYAXR\MP90044861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352800"/>
            <a:ext cx="3352800" cy="2489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Intended to be kept a secret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C:\Users\alatimer\AppData\Local\Microsoft\Windows\Temporary Internet Files\Content.IE5\F00GP5F4\MP9004089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2827214" cy="4226375"/>
          </a:xfrm>
          <a:prstGeom prst="rect">
            <a:avLst/>
          </a:prstGeom>
          <a:noFill/>
        </p:spPr>
      </p:pic>
      <p:pic>
        <p:nvPicPr>
          <p:cNvPr id="11267" name="Picture 3" descr="C:\Users\alatimer\AppData\Local\Microsoft\Windows\Temporary Internet Files\Content.IE5\T37CYAXR\MP9004316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1" y="2438400"/>
            <a:ext cx="3200400" cy="4118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strong system of winds rotating in a circular motion.(A strong storm)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alatimer\AppData\Local\Microsoft\Windows\Temporary Internet Files\Content.IE5\F00GP5F4\MM90018925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5275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room below ground level to keep you safe.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alatimer\AppData\Local\Microsoft\Windows\Temporary Internet Files\Content.IE5\A6CJ431O\MC9001857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67684"/>
            <a:ext cx="4114800" cy="2671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Prairie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large open area of grass land.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alatimer\AppData\Local\Microsoft\Windows\Temporary Internet Files\Content.IE5\A6CJ431O\MP9004485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3581400" cy="238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physically restrained or forced to be enslaved or kept.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alatimer\AppData\Local\Microsoft\Windows\Temporary Internet Files\Content.IE5\A6CJ431O\MP9004487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3200400" cy="2133600"/>
          </a:xfrm>
          <a:prstGeom prst="rect">
            <a:avLst/>
          </a:prstGeom>
          <a:noFill/>
        </p:spPr>
      </p:pic>
      <p:pic>
        <p:nvPicPr>
          <p:cNvPr id="4099" name="Picture 3" descr="C:\Users\alatimer\AppData\Local\Microsoft\Windows\Temporary Internet Files\Content.IE5\A6CJ431O\MC9003893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3662" y="2969056"/>
            <a:ext cx="2151018" cy="2364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form of magic or delight. Or, a small ornament worn on a necklace or bracelet.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4" name="Picture 4" descr="C:\Users\alatimer\AppData\Local\Microsoft\Windows\Temporary Internet Files\Content.IE5\A6CJ431O\MC9004124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2199992" cy="2918234"/>
          </a:xfrm>
          <a:prstGeom prst="rect">
            <a:avLst/>
          </a:prstGeom>
          <a:noFill/>
        </p:spPr>
      </p:pic>
      <p:pic>
        <p:nvPicPr>
          <p:cNvPr id="5125" name="Picture 5" descr="C:\Users\alatimer\AppData\Local\Microsoft\Windows\Temporary Internet Files\Content.IE5\A6CJ431O\MC9004124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52800"/>
            <a:ext cx="3589699" cy="2808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cover with bricks or concrete to make smooth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alatimer\AppData\Local\Microsoft\Windows\Temporary Internet Files\Content.IE5\F00GP5F4\MC9002289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0408"/>
            <a:ext cx="3653485" cy="2482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have a large quantity of something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Users\alatimer\AppData\Local\Microsoft\Windows\Temporary Internet Files\Content.IE5\OL9Y8GR7\MP9004422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2724150" cy="363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sorcerer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who claims to have magic powers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C:\Users\alatimer\AppData\Local\Microsoft\Windows\Temporary Internet Files\Content.IE5\T37CYAXR\MC9001161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27401"/>
            <a:ext cx="2643683" cy="3597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</TotalTime>
  <Words>122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Wizard of Oz  Vocabulary Introduction</vt:lpstr>
      <vt:lpstr>Cyclone</vt:lpstr>
      <vt:lpstr>Cellar</vt:lpstr>
      <vt:lpstr>Prairie</vt:lpstr>
      <vt:lpstr>Bondage</vt:lpstr>
      <vt:lpstr>charm</vt:lpstr>
      <vt:lpstr>Pave </vt:lpstr>
      <vt:lpstr>abundance</vt:lpstr>
      <vt:lpstr>sorcerer</vt:lpstr>
      <vt:lpstr>emerald</vt:lpstr>
      <vt:lpstr>Confidential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Wizard of Oz  Vocabulary Introduction</dc:title>
  <dc:creator>ST User</dc:creator>
  <cp:lastModifiedBy>st</cp:lastModifiedBy>
  <cp:revision>6</cp:revision>
  <dcterms:created xsi:type="dcterms:W3CDTF">2014-01-15T16:51:37Z</dcterms:created>
  <dcterms:modified xsi:type="dcterms:W3CDTF">2015-01-21T17:09:18Z</dcterms:modified>
</cp:coreProperties>
</file>