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4" r:id="rId9"/>
    <p:sldId id="265" r:id="rId10"/>
    <p:sldId id="266" r:id="rId11"/>
    <p:sldId id="267" r:id="rId12"/>
    <p:sldId id="268" r:id="rId13"/>
    <p:sldId id="263" r:id="rId14"/>
    <p:sldId id="274" r:id="rId15"/>
    <p:sldId id="275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7D00E-C4DD-4F2D-852E-A6AF8A579220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2AB60-DBA2-47F7-AFD9-B9BB3D687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45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262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02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01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08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33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993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12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878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67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79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40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73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11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57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37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7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1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6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7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98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9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0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0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02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0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4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8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20574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Unit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885668" cy="4873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98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</a:t>
            </a:r>
            <a:r>
              <a:rPr lang="en-US" sz="2800" b="1" dirty="0" smtClean="0">
                <a:solidFill>
                  <a:prstClr val="black"/>
                </a:solidFill>
              </a:rPr>
              <a:t>show examples of  </a:t>
            </a:r>
            <a:r>
              <a:rPr lang="en-US" sz="5400" b="1" dirty="0" smtClean="0">
                <a:solidFill>
                  <a:prstClr val="black"/>
                </a:solidFill>
              </a:rPr>
              <a:t>enhance?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25"/>
          <a:stretch/>
        </p:blipFill>
        <p:spPr>
          <a:xfrm>
            <a:off x="4190999" y="1296152"/>
            <a:ext cx="4620285" cy="237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7" r="5648"/>
          <a:stretch/>
        </p:blipFill>
        <p:spPr>
          <a:xfrm>
            <a:off x="232938" y="4114800"/>
            <a:ext cx="3653262" cy="2363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8" y="1296152"/>
            <a:ext cx="3653262" cy="2374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08" y="4114045"/>
            <a:ext cx="4627075" cy="2364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80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peel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800" y="63076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13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5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698" y="1318723"/>
            <a:ext cx="582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pull or tear the outer covering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2" y="54244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peel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4443"/>
            <a:ext cx="2042160" cy="1362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7" y="276225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552700" cy="1710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75" y="2352294"/>
            <a:ext cx="1502545" cy="2052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9" y="2019300"/>
            <a:ext cx="2042160" cy="1359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9" y="3551687"/>
            <a:ext cx="4953000" cy="322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696">
            <a:off x="2956197" y="1959282"/>
            <a:ext cx="917448" cy="1432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1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435" y="151704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84097" y="4038598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</a:t>
            </a:r>
            <a:r>
              <a:rPr lang="en-US" sz="2800" b="1" dirty="0" smtClean="0">
                <a:solidFill>
                  <a:prstClr val="black"/>
                </a:solidFill>
              </a:rPr>
              <a:t>these are things you can </a:t>
            </a:r>
            <a:r>
              <a:rPr lang="en-US" sz="5400" b="1" dirty="0" smtClean="0">
                <a:solidFill>
                  <a:prstClr val="black"/>
                </a:solidFill>
              </a:rPr>
              <a:t>peel.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</a:t>
            </a:r>
            <a:r>
              <a:rPr lang="en-US" sz="2800" b="1" dirty="0" smtClean="0">
                <a:solidFill>
                  <a:prstClr val="black"/>
                </a:solidFill>
              </a:rPr>
              <a:t>they are not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372" y="197136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Car</a:t>
            </a:r>
            <a:r>
              <a:rPr lang="en-US" sz="4000" b="1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70954"/>
            <a:ext cx="181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Eggs</a:t>
            </a:r>
            <a:r>
              <a:rPr lang="en-US" sz="4000" b="1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486" y="4563287"/>
            <a:ext cx="326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Colored Pencils</a:t>
            </a:r>
            <a:endParaRPr lang="en-US" sz="2800" b="1" u="sng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7019" y="1929378"/>
            <a:ext cx="252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Kristen ITC" panose="03050502040202030202" pitchFamily="66" charset="0"/>
              </a:rPr>
              <a:t>Mangoes</a:t>
            </a:r>
            <a:endParaRPr lang="en-US" sz="4000" b="1" u="sng" dirty="0">
              <a:latin typeface="Kristen ITC" panose="03050502040202030202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8" y="2808009"/>
            <a:ext cx="2151011" cy="127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55" y="2808009"/>
            <a:ext cx="2162545" cy="1230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65832"/>
            <a:ext cx="1981200" cy="1300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293"/>
          <a:stretch/>
        </p:blipFill>
        <p:spPr>
          <a:xfrm>
            <a:off x="2885140" y="5365832"/>
            <a:ext cx="2525060" cy="1300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58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violent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800" y="63076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20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889" y="1371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acting with mighty strong, fierce force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2" y="54244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violent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2867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" y="2590800"/>
            <a:ext cx="3683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88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09800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Tell your knee buddy what you would do if someone is being </a:t>
            </a:r>
            <a:r>
              <a:rPr lang="en-US" sz="5400" b="1" dirty="0" smtClean="0">
                <a:solidFill>
                  <a:prstClr val="black"/>
                </a:solidFill>
              </a:rPr>
              <a:t>violent </a:t>
            </a:r>
            <a:r>
              <a:rPr lang="en-US" sz="2800" b="1" dirty="0" smtClean="0">
                <a:solidFill>
                  <a:prstClr val="black"/>
                </a:solidFill>
              </a:rPr>
              <a:t>with you. 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4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71811"/>
            <a:ext cx="708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tilt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enhance</a:t>
            </a: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peel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violent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</a:t>
            </a:r>
            <a:r>
              <a:rPr lang="en-US" sz="3200" dirty="0" smtClean="0">
                <a:solidFill>
                  <a:prstClr val="black"/>
                </a:solidFill>
              </a:rPr>
              <a:t>4 </a:t>
            </a:r>
            <a:r>
              <a:rPr lang="en-US" sz="3200" dirty="0">
                <a:solidFill>
                  <a:prstClr val="black"/>
                </a:solidFill>
              </a:rPr>
              <a:t>words in a sentence?</a:t>
            </a:r>
          </a:p>
        </p:txBody>
      </p:sp>
    </p:spTree>
    <p:extLst>
      <p:ext uri="{BB962C8B-B14F-4D97-AF65-F5344CB8AC3E}">
        <p14:creationId xmlns="" xmlns:p14="http://schemas.microsoft.com/office/powerpoint/2010/main" val="2873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70146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975" y="1143000"/>
            <a:ext cx="88360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tilt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enhance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peel</a:t>
            </a:r>
          </a:p>
          <a:p>
            <a:r>
              <a:rPr lang="en-US" sz="9600" b="1" dirty="0" smtClean="0">
                <a:solidFill>
                  <a:prstClr val="black"/>
                </a:solidFill>
              </a:rPr>
              <a:t>violent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1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429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1             2             3             4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6828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429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1             2             3             4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276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</a:t>
            </a:r>
            <a:r>
              <a:rPr lang="en-US" sz="4400" b="1" dirty="0" smtClean="0">
                <a:solidFill>
                  <a:prstClr val="black"/>
                </a:solidFill>
              </a:rPr>
              <a:t>PBJ partner </a:t>
            </a:r>
            <a:r>
              <a:rPr lang="en-US" sz="4400" b="1" dirty="0">
                <a:solidFill>
                  <a:prstClr val="black"/>
                </a:solidFill>
              </a:rPr>
              <a:t>about a new word you </a:t>
            </a:r>
            <a:r>
              <a:rPr lang="en-US" sz="4400" b="1" dirty="0" smtClean="0">
                <a:solidFill>
                  <a:prstClr val="black"/>
                </a:solidFill>
              </a:rPr>
              <a:t>learned yesterday.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6417354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tilt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0600" y="6400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3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19200" y="228600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tilt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lean on one side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3005048"/>
            <a:ext cx="3541354" cy="2998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3681663" cy="5089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6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50" y="914400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Show me a frozen picture of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someone </a:t>
            </a:r>
            <a:r>
              <a:rPr lang="en-US" sz="5400" b="1" dirty="0" smtClean="0">
                <a:solidFill>
                  <a:prstClr val="black"/>
                </a:solidFill>
              </a:rPr>
              <a:t>tilting </a:t>
            </a:r>
            <a:r>
              <a:rPr lang="en-US" sz="2800" b="1" dirty="0" smtClean="0">
                <a:solidFill>
                  <a:prstClr val="black"/>
                </a:solidFill>
              </a:rPr>
              <a:t>to the right.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191000"/>
            <a:ext cx="678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When I say “go,” walk around the room </a:t>
            </a:r>
            <a:r>
              <a:rPr lang="en-US" sz="5400" b="1" dirty="0" smtClean="0"/>
              <a:t>tilting </a:t>
            </a:r>
            <a:r>
              <a:rPr lang="en-US" sz="2800" b="1" dirty="0" smtClean="0">
                <a:solidFill>
                  <a:prstClr val="black"/>
                </a:solidFill>
              </a:rPr>
              <a:t>to the left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08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enhance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0600" y="6400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221298"/>
            <a:ext cx="7235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enhance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1747004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improve or make better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5476875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45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399</Words>
  <Application>Microsoft Office PowerPoint</Application>
  <PresentationFormat>On-screen Show (4:3)</PresentationFormat>
  <Paragraphs>93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 User</cp:lastModifiedBy>
  <cp:revision>20</cp:revision>
  <dcterms:created xsi:type="dcterms:W3CDTF">2013-11-21T15:23:39Z</dcterms:created>
  <dcterms:modified xsi:type="dcterms:W3CDTF">2016-02-08T21:27:02Z</dcterms:modified>
</cp:coreProperties>
</file>