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FC7F3-C0F5-413D-817D-BAEB317D71C6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1A761-D356-4B6D-BD7D-6D8D72464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18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80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50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98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5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6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17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68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36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67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05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Grade Text Talk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Unit 4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810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00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Which pictures shows a </a:t>
            </a:r>
            <a:r>
              <a:rPr lang="en-US" sz="5400" b="1" dirty="0" smtClean="0">
                <a:solidFill>
                  <a:prstClr val="black"/>
                </a:solidFill>
              </a:rPr>
              <a:t>cuddle?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77087">
            <a:off x="2300287" y="931588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7338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10728">
            <a:off x="5759340" y="1295070"/>
            <a:ext cx="2507025" cy="25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612" y="3323095"/>
            <a:ext cx="2238375" cy="30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47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tuck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698" y="1331516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put inside something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To put sheets or a blanket around you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52" y="54244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tuck</a:t>
            </a:r>
            <a:endParaRPr lang="en-US" sz="9600" b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://sr.photos3.fotosearch.com/bthumb/FSD/FSD344/x18645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0656"/>
            <a:ext cx="3981450" cy="264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88963"/>
            <a:ext cx="571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31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18919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8952"/>
            <a:ext cx="363195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914400"/>
            <a:ext cx="3962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boy is</a:t>
            </a:r>
            <a:r>
              <a:rPr lang="en-US" sz="5400" dirty="0" smtClean="0"/>
              <a:t> tucking </a:t>
            </a:r>
            <a:r>
              <a:rPr lang="en-US" sz="3200" dirty="0" smtClean="0"/>
              <a:t>money into his pocket.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Tell a friend about a time when you have </a:t>
            </a:r>
            <a:r>
              <a:rPr lang="en-US" sz="5400" dirty="0" smtClean="0"/>
              <a:t>tucked</a:t>
            </a:r>
            <a:r>
              <a:rPr lang="en-US" sz="3200" dirty="0" smtClean="0"/>
              <a:t> something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8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wrinkled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cuddle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tuck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 can use all 3 words in a sentence?</a:t>
            </a:r>
          </a:p>
        </p:txBody>
      </p:sp>
    </p:spTree>
    <p:extLst>
      <p:ext uri="{BB962C8B-B14F-4D97-AF65-F5344CB8AC3E}">
        <p14:creationId xmlns:p14="http://schemas.microsoft.com/office/powerpoint/2010/main" xmlns="" val="1491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Draw a picture to show you know what these words mean.</a:t>
            </a:r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7975" y="1752600"/>
            <a:ext cx="8836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wrinkled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cuddle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tuck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8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9405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28903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Tell your partner about a new word you learned last week.</a:t>
            </a:r>
          </a:p>
        </p:txBody>
      </p:sp>
    </p:spTree>
    <p:extLst>
      <p:ext uri="{BB962C8B-B14F-4D97-AF65-F5344CB8AC3E}">
        <p14:creationId xmlns:p14="http://schemas.microsoft.com/office/powerpoint/2010/main" xmlns="" val="13028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8006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98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wrinkled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0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09600" y="259139"/>
            <a:ext cx="6705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wrinkled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975" y="1828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Not smooth; with lines and folds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828800"/>
            <a:ext cx="4286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661" y="2906018"/>
            <a:ext cx="3479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60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458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Take a piece of paper.</a:t>
            </a:r>
          </a:p>
          <a:p>
            <a:endParaRPr lang="en-US" sz="2800" b="1" dirty="0" smtClean="0">
              <a:solidFill>
                <a:prstClr val="black"/>
              </a:solidFill>
            </a:endParaRPr>
          </a:p>
          <a:p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Fold it in half twice.</a:t>
            </a:r>
          </a:p>
          <a:p>
            <a:endParaRPr lang="en-US" sz="2800" b="1" dirty="0" smtClean="0">
              <a:solidFill>
                <a:prstClr val="black"/>
              </a:solidFill>
            </a:endParaRPr>
          </a:p>
          <a:p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Make your paper into a ball.</a:t>
            </a:r>
          </a:p>
          <a:p>
            <a:endParaRPr lang="en-US" sz="2800" b="1" dirty="0" smtClean="0">
              <a:solidFill>
                <a:prstClr val="black"/>
              </a:solidFill>
            </a:endParaRPr>
          </a:p>
          <a:p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Now open it!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Look at all of the </a:t>
            </a:r>
            <a:r>
              <a:rPr lang="en-US" sz="5400" b="1" dirty="0" smtClean="0">
                <a:solidFill>
                  <a:prstClr val="black"/>
                </a:solidFill>
              </a:rPr>
              <a:t>wrinkles!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4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cuddle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3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221298"/>
            <a:ext cx="72358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</a:rPr>
              <a:t>cuddle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716851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hold tenderly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568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83376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11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336</Words>
  <Application>Microsoft Office PowerPoint</Application>
  <PresentationFormat>On-screen Show (4:3)</PresentationFormat>
  <Paragraphs>82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</cp:lastModifiedBy>
  <cp:revision>5</cp:revision>
  <dcterms:created xsi:type="dcterms:W3CDTF">2013-12-02T14:46:04Z</dcterms:created>
  <dcterms:modified xsi:type="dcterms:W3CDTF">2013-12-02T17:26:13Z</dcterms:modified>
</cp:coreProperties>
</file>