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74" r:id="rId11"/>
    <p:sldId id="267" r:id="rId12"/>
    <p:sldId id="268" r:id="rId13"/>
    <p:sldId id="27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74F48-6E62-4E5E-8BC6-ACF31DA290E4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2108A-6682-43F6-8A40-FDF6856A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12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21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03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47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61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6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7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83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6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24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99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22D3-96F0-4790-A9A4-3A8E7D9594A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FBBD-9C62-466F-92A5-D9AC2E528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0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</a:t>
            </a:r>
            <a:r>
              <a:rPr lang="en-US" sz="2800" b="1" dirty="0" smtClean="0">
                <a:solidFill>
                  <a:prstClr val="black"/>
                </a:solidFill>
              </a:rPr>
              <a:t>4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4083"/>
            <a:ext cx="4114800" cy="314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03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</a:t>
            </a:r>
            <a:r>
              <a:rPr lang="en-US" sz="2800" b="1" dirty="0" smtClean="0">
                <a:solidFill>
                  <a:prstClr val="black"/>
                </a:solidFill>
              </a:rPr>
              <a:t>shows a </a:t>
            </a:r>
            <a:r>
              <a:rPr lang="en-US" sz="5400" b="1" dirty="0" smtClean="0">
                <a:solidFill>
                  <a:prstClr val="black"/>
                </a:solidFill>
              </a:rPr>
              <a:t>barricade?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9510">
            <a:off x="5136073" y="1320705"/>
            <a:ext cx="3552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0027">
            <a:off x="126273" y="179808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740" y="3733800"/>
            <a:ext cx="2240280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92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mature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6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331516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Grown up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2" y="54244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mature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997200" cy="38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62513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424" y="425782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50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2800" b="1" dirty="0" smtClean="0">
                <a:solidFill>
                  <a:prstClr val="black"/>
                </a:solidFill>
              </a:rPr>
              <a:t> of</a:t>
            </a:r>
            <a:r>
              <a:rPr lang="en-US" sz="5400" b="1" dirty="0" smtClean="0">
                <a:solidFill>
                  <a:prstClr val="black"/>
                </a:solidFill>
              </a:rPr>
              <a:t> mature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0007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big brother called you a name. You stuck your tongue out at him.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66275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mom told you that you could go to the movies this weekend. Then, your mom got sick. You helped take care of her!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076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saw a friend being bullied at recess and you told the bullies to stop.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immature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blocked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mature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890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17526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immature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blocked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mature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3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2658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9398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19546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524000"/>
            <a:ext cx="4991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7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immature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9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immature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Acts young or childish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048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5" y="2413575"/>
            <a:ext cx="3486785" cy="44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75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</a:t>
            </a:r>
            <a:r>
              <a:rPr lang="en-US" sz="2800" b="1" dirty="0" smtClean="0">
                <a:solidFill>
                  <a:prstClr val="black"/>
                </a:solidFill>
              </a:rPr>
              <a:t>example of </a:t>
            </a:r>
            <a:r>
              <a:rPr lang="en-US" sz="5400" b="1" dirty="0" smtClean="0">
                <a:solidFill>
                  <a:prstClr val="black"/>
                </a:solidFill>
              </a:rPr>
              <a:t>immature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000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little sister was crying because she wanted the snack you were eating. You shared with her without being told.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3620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During Independent Reading time, you built a house with the books in your browse box.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076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saw a friend being bullied at recess and you joined in.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4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barricade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9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221298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barricade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716851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An object that blocks something from passing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4200"/>
            <a:ext cx="4156075" cy="31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912" y="55149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7825"/>
            <a:ext cx="1924050" cy="334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5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417</Words>
  <Application>Microsoft Office PowerPoint</Application>
  <PresentationFormat>On-screen Show (4:3)</PresentationFormat>
  <Paragraphs>74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4</cp:revision>
  <dcterms:created xsi:type="dcterms:W3CDTF">2013-11-20T15:42:43Z</dcterms:created>
  <dcterms:modified xsi:type="dcterms:W3CDTF">2013-12-02T17:13:21Z</dcterms:modified>
</cp:coreProperties>
</file>