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0" r:id="rId5"/>
    <p:sldId id="261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6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BA26-B102-4563-B6FE-F0156D3FE1EC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CD5AB-7D98-4F7D-AD10-164B1F646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imgres?imgurl&amp;imgrefurl=http://deadliestfiction.wikia.com/wiki/File:Baseballbat.jpg&amp;h=0&amp;w=0&amp;sz=1&amp;tbnid=l2JIj7A46j2E6M&amp;tbnh=155&amp;tbnw=325&amp;zoom=1&amp;docid=VUXNdvT8UNU9GM&amp;ei=u5YMU4vkDumh2QWUk4DADQ&amp;ved=0CAIQsCUoAA" TargetMode="External"/><Relationship Id="rId13" Type="http://schemas.openxmlformats.org/officeDocument/2006/relationships/hyperlink" Target="https://www.google.com/url?sa=i&amp;rct=j&amp;q=&amp;esrc=s&amp;frm=1&amp;source=images&amp;cd=&amp;cad=rja&amp;docid=tRZavlboHu2mrM&amp;tbnid=usytP07KRuMe2M:&amp;ved=0CAUQjRw&amp;url=https://www.mediabistro.com/fishbowldc/tag/howie-kurtz/page/2&amp;ei=95YMU6LaJ-Hx2wWCjIDAAQ&amp;bvm=bv.61725948,d.aWc&amp;psig=AFQjCNEATvHQG1fS3ap3EUHih4NqPcC9YA&amp;ust=1393420396361096" TargetMode="External"/><Relationship Id="rId18" Type="http://schemas.openxmlformats.org/officeDocument/2006/relationships/hyperlink" Target="http://www.google.com/url?sa=i&amp;rct=j&amp;q=&amp;esrc=s&amp;frm=1&amp;source=images&amp;cd=&amp;cad=rja&amp;docid=oI72b1JiIPQldM&amp;tbnid=BNTY3pzWLaJsfM:&amp;ved=0CAUQjRw&amp;url=http://www.canstockphoto.com/car-parking-sign-14636044.html&amp;ei=VpcMU72zJ-bH2wWQz4H4AQ&amp;bvm=bv.61725948,d.aWc&amp;psig=AFQjCNHbDgkU0jq-J21s1mVQm32mcdva7A&amp;ust=1393420492271598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www.google.com/url?sa=i&amp;rct=j&amp;q=&amp;esrc=s&amp;frm=1&amp;source=images&amp;cd=&amp;cad=rja&amp;docid=oRissizs_GrcLM&amp;tbnid=6i9bky7pMvKspM:&amp;ved=0CAUQjRw&amp;url=http://theredthreadjourney.blogspot.com/2011_07_01_archive.html&amp;ei=7pYMU4H-O4HK2gWT_oHwAQ&amp;bvm=bv.61725948,d.aWc&amp;psig=AFQjCNEATvHQG1fS3ap3EUHih4NqPcC9YA&amp;ust=1393420396361096" TargetMode="External"/><Relationship Id="rId17" Type="http://schemas.openxmlformats.org/officeDocument/2006/relationships/image" Target="../media/image7.jpeg"/><Relationship Id="rId2" Type="http://schemas.openxmlformats.org/officeDocument/2006/relationships/hyperlink" Target="http://www.google.com/url?sa=i&amp;source=images&amp;cd=&amp;cad=rja&amp;docid=Vfx4kM7mk9FxWM&amp;tbnid=6N6fYaRm5tY0DM&amp;ved=0CAgQjRw&amp;url=http://www.clker.com/clipart-3338.html&amp;ei=bpYMU96KDKPSyAHazoDACw&amp;psig=AFQjCNGrJj5xARZLMMD5I2feUcmgsY-NWw&amp;ust=1393420270254847" TargetMode="External"/><Relationship Id="rId16" Type="http://schemas.openxmlformats.org/officeDocument/2006/relationships/hyperlink" Target="https://www.google.com/imgres?imgurl&amp;imgrefurl=http://www.dreamstime.com/royalty-free-stock-image-children-playground-image19885846&amp;h=0&amp;w=0&amp;sz=1&amp;tbnid=VkGVXuZUgm-mJM&amp;tbnh=193&amp;tbnw=262&amp;zoom=1&amp;docid=0EoF-Fvn4RxuSM&amp;ei=J5cMU-a-Con02gWDu4GoAQ&amp;ved=0CAIQsCUoA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imgres?imgurl&amp;imgrefurl=http://bestclipartblog.com/19-bat-clipart.html/bat-clipart-2&amp;h=0&amp;w=0&amp;sz=1&amp;tbnid=aDp4tBrosKi7zM&amp;tbnh=150&amp;tbnw=337&amp;zoom=1&amp;docid=1nrD2zBJwpPmeM&amp;ei=r5YMU_S5LpC42QX0_YCoCA&amp;ved=0CAUQsCUoAQ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6.jpeg"/><Relationship Id="rId10" Type="http://schemas.openxmlformats.org/officeDocument/2006/relationships/hyperlink" Target="https://www.google.com/imgres?imgurl&amp;imgrefurl=http://www.clker.com/clipart-ring-8.html&amp;h=0&amp;w=0&amp;sz=1&amp;tbnid=Cfvyn_omTbBN8M&amp;tbnh=225&amp;tbnw=225&amp;zoom=1&amp;docid=9_CnYNRzTPXJFM&amp;ei=3pYMU6K6Lemh2QWUk4DADQ&amp;ved=0CAIQsCUoAA" TargetMode="External"/><Relationship Id="rId19" Type="http://schemas.openxmlformats.org/officeDocument/2006/relationships/image" Target="../media/image8.jpeg"/><Relationship Id="rId4" Type="http://schemas.openxmlformats.org/officeDocument/2006/relationships/hyperlink" Target="http://www.google.com/url?sa=i&amp;rct=j&amp;q=&amp;esrc=s&amp;frm=1&amp;source=images&amp;cd=&amp;cad=rja&amp;docid=_A2DpyATlenLUM&amp;tbnid=y04AbX6IcYvFIM:&amp;ved=0CAUQjRw&amp;url=http://depositphotos.com/6575208/stock-illustration-superhero-illustration.html&amp;ei=lJYMU4q5BYGO2AWJjYGoAg&amp;bvm=bv.61725948,d.aWc&amp;psig=AFQjCNFafd9F01oWrEljs_9ZoUmb7eDf8w&amp;ust=1393420296569164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www.google.com/url?sa=i&amp;rct=j&amp;q=&amp;esrc=s&amp;frm=1&amp;source=images&amp;cd=&amp;cad=rja&amp;docid=tRZavlboHu2mrM&amp;tbnid=usytP07KRuMe2M:&amp;ved=0CAUQjRw&amp;url=http://blog.biakelsey.com/index.php/2010/05/04/ring-ring-ring-ring-call-measurement-platforms-take-off/&amp;ei=_pYMU9GhNsTP2AWN3IDwAQ&amp;bvm=bv.61725948,d.aWc&amp;psig=AFQjCNEATvHQG1fS3ap3EUHih4NqPcC9YA&amp;ust=139342039636109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imgres?imgurl&amp;imgrefurl=http://www.clker.com/clipart-ring-8.html&amp;h=0&amp;w=0&amp;sz=1&amp;tbnid=Cfvyn_omTbBN8M&amp;tbnh=225&amp;tbnw=225&amp;zoom=1&amp;docid=9_CnYNRzTPXJFM&amp;ei=3pYMU6K6Lemh2QWUk4DADQ&amp;ved=0CAIQsCUoA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6.jpeg"/><Relationship Id="rId4" Type="http://schemas.openxmlformats.org/officeDocument/2006/relationships/hyperlink" Target="http://www.google.com/url?sa=i&amp;rct=j&amp;q=&amp;esrc=s&amp;frm=1&amp;source=images&amp;cd=&amp;cad=rja&amp;docid=tRZavlboHu2mrM&amp;tbnid=usytP07KRuMe2M:&amp;ved=0CAUQjRw&amp;url=http://blog.biakelsey.com/index.php/2010/05/04/ring-ring-ring-ring-call-measurement-platforms-take-off/&amp;ei=_pYMU9GhNsTP2AWN3IDwAQ&amp;bvm=bv.61725948,d.aWc&amp;psig=AFQjCNEATvHQG1fS3ap3EUHih4NqPcC9YA&amp;ust=139342039636109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8-rdwgNmTbph9M&amp;tbnid=ce2FHcuG_I3C-M:&amp;ved=0CAUQjRw&amp;url=http://mohumanities.org/E-News/Oct06/tagup.htm&amp;ei=lOUMU_2TMoqu2gWCxIC4BQ&amp;bvm=bv.61725948,d.b2I&amp;psig=AFQjCNEH9ST3xbl_0riTf7LeecTOpezUYA&amp;ust=1393436529320711" TargetMode="Externa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2578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GOAL: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3600" dirty="0" smtClean="0">
                <a:latin typeface="Comic Sans MS" pitchFamily="66" charset="0"/>
              </a:rPr>
              <a:t> I can determine the meaning of multiple meaning words by using context clues in a text.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Rate yourself on how well you understand multiple meaning words.</a:t>
            </a:r>
          </a:p>
          <a:p>
            <a:r>
              <a:rPr lang="en-US" dirty="0" smtClean="0">
                <a:latin typeface="Comic Sans MS" pitchFamily="66" charset="0"/>
              </a:rPr>
              <a:t>4-</a:t>
            </a:r>
            <a:r>
              <a:rPr lang="en-US" sz="2400" dirty="0" smtClean="0">
                <a:latin typeface="Comic Sans MS" pitchFamily="66" charset="0"/>
              </a:rPr>
              <a:t> I can teach the class.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3-</a:t>
            </a:r>
            <a:r>
              <a:rPr lang="en-US" sz="2400" dirty="0" smtClean="0">
                <a:latin typeface="Comic Sans MS" pitchFamily="66" charset="0"/>
              </a:rPr>
              <a:t>I can tell my shoulder partner about MM words.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2-</a:t>
            </a:r>
            <a:r>
              <a:rPr lang="en-US" sz="2400" dirty="0" smtClean="0">
                <a:latin typeface="Comic Sans MS" pitchFamily="66" charset="0"/>
              </a:rPr>
              <a:t>I need some more help.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1-</a:t>
            </a:r>
            <a:r>
              <a:rPr lang="en-US" sz="2400" dirty="0" smtClean="0">
                <a:latin typeface="Comic Sans MS" pitchFamily="66" charset="0"/>
              </a:rPr>
              <a:t>I don’t understand.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3.gstatic.com/images?q=tbn:ANd9GcRFlcBw3g5dbVdfu-crONVpQNSJekVpwQvxl-Qtj4aQ3MCtrgr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00200" cy="1690991"/>
          </a:xfrm>
          <a:prstGeom prst="rect">
            <a:avLst/>
          </a:prstGeom>
          <a:noFill/>
        </p:spPr>
      </p:pic>
      <p:pic>
        <p:nvPicPr>
          <p:cNvPr id="5124" name="Picture 4" descr="http://static6.depositphotos.com/1157310/657/v/950/depositphotos_6575208-superhero-illustratio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0"/>
            <a:ext cx="1981200" cy="1676399"/>
          </a:xfrm>
          <a:prstGeom prst="rect">
            <a:avLst/>
          </a:prstGeom>
          <a:noFill/>
        </p:spPr>
      </p:pic>
      <p:pic>
        <p:nvPicPr>
          <p:cNvPr id="5126" name="Picture 6" descr="https://encrypted-tbn0.gstatic.com/images?q=tbn:ANd9GcRdbJsFpCz4Y_40vAv33DU8rc0R-YBBMvXDGkNnMRNHZy_R29Gnb0zuGrg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0"/>
            <a:ext cx="2362200" cy="1428750"/>
          </a:xfrm>
          <a:prstGeom prst="rect">
            <a:avLst/>
          </a:prstGeom>
          <a:noFill/>
        </p:spPr>
      </p:pic>
      <p:pic>
        <p:nvPicPr>
          <p:cNvPr id="5128" name="Picture 8" descr="https://encrypted-tbn3.gstatic.com/images?q=tbn:ANd9GcTr3vxr6I_TvmLSzSV6W3amEu8RN5fiMiE2KgR5DkNvwB2VpaLHGt9pEAo5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81600" y="1"/>
            <a:ext cx="1647825" cy="1447800"/>
          </a:xfrm>
          <a:prstGeom prst="rect">
            <a:avLst/>
          </a:prstGeom>
          <a:noFill/>
        </p:spPr>
      </p:pic>
      <p:pic>
        <p:nvPicPr>
          <p:cNvPr id="5130" name="Picture 10" descr="https://encrypted-tbn1.gstatic.com/images?q=tbn:ANd9GcQz0U91C6dKknuchXO8_ZqJ0xXKxxEDyAJpSzt8MoXpoqA87eXhVDEgcnXh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" y="5257800"/>
            <a:ext cx="1524000" cy="1600200"/>
          </a:xfrm>
          <a:prstGeom prst="rect">
            <a:avLst/>
          </a:prstGeom>
          <a:noFill/>
        </p:spPr>
      </p:pic>
      <p:sp>
        <p:nvSpPr>
          <p:cNvPr id="5132" name="AutoShape 12" descr="data:image/jpeg;base64,/9j/4AAQSkZJRgABAQAAAQABAAD/2wCEAAkGBxQTEhUTExQWFRUWGB4bGRcYGB0dIBgiIhsfHiAeHyEcICggHBwlHB0fJDQlJSotLi4xHB8zODMsNygtLi0BCgoKDg0OGxAQGywkICQsNzQ0NzE0LDU3Nyw0LCwsMDQwLSwsLCwsNDQsNCw1LCwsLCwsLywsLC80LCwsLCwsLP/AABEIAJwAoAMBEQACEQEDEQH/xAAcAAACAwEBAQEAAAAAAAAAAAAABgQFBwMCAQj/xABJEAACAQIEAwUEBQkECAcAAAABAgMEEQAFEiEGMUEHE1FhcRQiMoFCcpGhsRUjM1JigpLB0UNTVIMWFyRzssLi8DVEY5Ois+H/xAAbAQEAAgMBAQAAAAAAAAAAAAAABAUCAwYBB//EADYRAAEDAgQCBwcEAwEBAAAAAAEAAgMEEQUSITFBURMiYXGBkdEGMqGxweHwFCNCUhUz8YJi/9oADAMBAAIRAxEAPwDccERgiMERgiMERgiMEXh5AOZA9TbBEJKp2DA+hwRfXQEWIuMEVVVUFQnvU0w/3U4LKfIMDrQ+fvDywRV44xSJgldE1G5NgznVEx8FlAt8mCnywRXVXVuqh44+/Ui9kYBj4adVlb+IfPBFTUnHdG0vcSSGnm/uqhTE3y1bMNuYJB6YImbBEYIjBEYIjBEYIjBEYIqzPM/p6RVaeQLrNkWxLOfBFW7MfIDqMERlebGfcQTxra4aVQl/3SdY+YGCKzwRQ82zOKmieadwkaC7Mf8AvcnwwRZDXcRZlnDEUjNQ0d7K+/eS+YtY/IEepxVVuLRUzujAzP5BSYaV0gzHQKPTdl9GLmUyzOebM9rn93+ZOOdm9oKsnq2b8fmrBlDEBrqvUvZ7QKyhGkhk5qUmIb1Gq+PI8crh1tCO70R1FDtsrWlmzai/RVC10Y/s6gWe3gHB3PmcWlN7Rxu0mbl7RqPX5qNJQOGrTdMfDvadSzv3NQGoqgc4ptgT+y+wYeZtfwx0EUrJW5mG4UFzS02ITpPCrqVdQysLFWAII8wdjjYsUl1XBctKTLlM/s55mlku0D+g5xE+K/Zgir/9KKSsb2DOKVaao6LLuj321RSbWv8ALwubYIvj5LX5R79CzVtGOdJIfzkY/wDSfe4/Zt05HBE4cK8T0+YQiamfUPpKdmQ+DDofuPTBFc4IjBEYIjBF5kcKCzEAAXJJsABzJ8Bgi8wSh1DDkRcbW2wRJPAK+01VfXSi8i1D00RO/dxx7WXw1MST8sEXTijjCUTtSUKo8yAGaWQnu4L7qCBuzkb22sMQa6vipGgv1J2A4rdDA6U6JKk4rfUdebzO19xSwJpXy+CT8cV4rsSl1jgAHaf+Lf0MDdHP8vwqjzpxmNTS0xrp6pNTPJG+lQgUdQqr7x5bjYXxi/EKyOCR8zA0jQd58TsvRBE57Qw35rW1gENOukAF9hb6KjoPDFI9n6aiEn85ePJvHz4qaD0k2Xg35qvxSqWoea5VDUJomjWRelxy8weYPpjdBUSwOzRuIKwfG14s4JdXJayjN6Sbv4v8POdwPBH/AJEdOuLI1VLVC07Mrv7N+oUfopY/cNxyPquj1VJmA9nqojHMB+ilGlx5o30htzXGIjqaL96F128xt4jh4r3NHN1Hix7VCpqzMslF4ia2iX+yf4ox5EXIFuoBHkMdHh+NxVFmSdV3wPd6Kvno3R6t1C1Dg7jalzFNUD++Bdom2dPUdR5jbF4oam8ScO09dEYamMOvQ/SU+KnmDgiy98yruHWVJtVblpNkf6cQ6LvsLdAdj0K8sEVtnGWCa2dZI6ma352NfhqRzKsvSQeHM+tsETpwbxRDmNMtRDt0dCd426qf69RY4IrzBEYIjBEo9o9cTTmhhUvU1iskaC2w21O5OyooO5PO9t8EXLiHPqmSpXLqLQk5j7yedgWWnU7DSu2tyb2uRbbx2IrvhXh6OhpxBEzsASzO5uzsxuWJ8ScEWHQ1Zlyyod1bX7UzVqJs+kyXcb9dG3y8sc3MAMXaZdiOr3/9VgzWlOXxT7lvaWEjQLldUkAUaO6CMNPSwBG3pi4/yFLmymQX7fuonQSWvlKqeNMwgqGp85ozrFMxiq00kOqNtdltcFDfnzvz2x5XU/6qmcxvEafRewydHICU5yViy08ekg6eVvpKRsR92ONqqhstGyM6PjNrdn4NVbRxlspcNnKFipUpGCL7gihZrlUNQmiZA46X5r5g8wfTG+CokgdmjNj+b81g+NrxZwUCkpamnIVX9ph6BzaVPRuUg+tY+ZxvkkgnFyMjuz3T4bt8LjsC1hr2abj4/dVPEPAyyOKmjc0tSp1Bl2DHzt8J8x4m4OJ+H43LT9SXrN+I9e5aZ6Nr9W6FW3CHamyS+xZsncTCwWfkkn1ui3/WGx3+G2/ZQVEc7A+M3CqXscw2cFqFVTRzRtHIqyRutipFwwP4jG5YLDs8yWq4cqTWUV5aKQgSRsT7u+ysfmdL9L2N+pEww5lDFIueUJvSz2SvhA3Q3/SkD6SE+95G4vfBFqyMCAQQQdwR1wRfcERgioqOjtmNRK25MEKx36KGlLAerWJ/dwRUfCcOjOM2DfFIKd1+rpddvRh94wRNPEGarS001Q4usSFreNhsPmdsEWF5Tk+ZS1L1VMBLUSAPVhtKQjWAyxAcy4XcnpceO9OYm4kx2cWaD1TxuNz3KXmNORbfjyVnAZKI3lpK2kTcmOJRNDz5gqCUv4e7zxXVWEVT/wCr+03DvHgfG63xVUY5js4Jh7NUaqq6yqMDx00kSQgSrbviC12seYANv3vW1xhdI+lpxG83N7qJUyiR+YKBX0b5NJofU+XSN+al3JpiT+jfqU8GxX4xhHT/AL0I63Ec/v8ANSKSqydR+yYY3DAMpBB3BBuD6Y4wgg2Ktwb7KLmOUwzgCaNZAOQbcD5cr+eN0NRLDrG63csHxtf7wuk3ibIGoYnqqCZoAm7wk3jYX6A8j/3ti5oqxtY8QVTQ6+x4jxUSaExDPGbdnBWVDxZJEyw5nA1JKw912/Ryeh5Kd9xc28uWPa7AZIutD1hy4/deQ1zXaP0Ka1YEAggg8iOuOfIINip97r7jxFXZ7kcNXH3c6Bh0P0lPip6Yk0tXLTPzxm3171rkibILOCVspz6tyFhHNqqsvJsrD4ovS/L6p2PQjHcYfisVWLbO5enNU09M6LXcLY8vr6avp9cbJNBKCD1B8VYHkfEHFooyxnMctk4cru9QGXLao6JEO+kb+6fFlBJUn4hqHicEWtcIKI4hAra4kAaB731RNuov1KfD42Ck88EV/giMEVZxJmYpaaapK6+5jZ7eNhe1+gJAwRVnCHD7RF6uokMtXUKveNayxgbiNF6KCetyeeCKj7TeIo5IZ8tgUzVMiWYLYLCDY6pGOy7b254j1FVFTtzSG317lnHG55s1InDfF9SBqpZVCNb2hVh7545FUJrChgWjcKN1va3LFUyofRMMRA3u25sCDra9rAjkVKdGJjmv32119E8U3GdTTxd9VaKiAbu6RtDJGPHu2JDgeqn15YypMbZNKIXtyk9oI8wvJaMsbnBuPJP9HVJKiyRsGR1DKw6gi4OLtQ16qIFdSjqGVhYqwuCPAg4IkCp7OHgYtltT3Cm5NPKpkiuT9HfVH15XxAq8Np6rWQa8xut8VQ+P3SuX5JzcG3c0Z/a71wP4dN/vxUn2aivpIfIKT/kXcgpmWcCyySrLmE6SiNgyU8SlYwwNwzFjeS3QEAC3XFrRYZBSasFzzKjTVL5d9k6ZhQxzxtFMiyI3NWAIPyOLBaFmWbcAVVCxlyp9cXNqOU3H+WxO1/A29T0r63DIKsdcWPMb/db4ah8W2y8cO8Sx1WpCrQzp+kgk2ZT8wLjzt9mOLr8Nlo3dbVvA/myuIKhso03V5iuW9eZYwwKsAykWIIuD649a4tNxuhAOhSQ2TVOVTNV5Z78bfpaU3IYD9Xx5m3UdL3tjrcMx0OtHUaHn68u9VVRREdaPyWj5JndFndE62DK66ZYWPvRk/wD6Lhh4Y6dVyqezQS0M0uU1B1d0O8pZD/aRE+8PIq1tgevkLkWiYIjBFxq6ZZUeNwGR1Ksp6gixH2YIu2CL83xVojpS1UrsBWSflBYra3N20qxJFkLWB+zxxSZWnEz0v9ep9bdqmXIp+rz1TfmGdwugEuRSCJR7rwvHrUW5p3dmvbwbEr/KUTzkLx4/cWWv9PMNbK94f4Ly2thSoSSoqYX3CSzyMoIPJlJ5g7WOJTKaGM5mMAPYAtRke4WJK0GKIKoVQFVRYACwAHIDyxvWC94IjBEYIjBEsZ3x/QUshilnBkHNI1Z2X1CA2x4SBqUAvsrbI89p6tC9PKsig2ax3U+DDmp9ceoljtR4Xjnp3qkIiqqZTJHMNj7ovpY9VI238cYSRtkaWPFwV61xabhL/BufitplltZx7rr4Na/2EEEeuPnmI0ZpZyzhw7lf083SsurzEBbkYIkvijJJ4JxmWXHRUIPzkYG0o67dTtuOu3IjfpMGxYRfsTHTgeXZ3fJV9XS5uuzdPXC2dwZxDBVx2Sop395b3MZYWdPEo68vGwPNcdiqlO2CIwRGCKm4wzr2OklnABYAKgPIux0oD5aiMeOcGgk8F6Bc2WQZFwhJPU1IopwktOqrO8ql1q3kLM2sXsoFj0PxYpqWJ1dB0lR/I3bb+I7DupUjhC/LHw37VMoMvrKV+7FPSBuQVK7QoP8Au2vb7MaqjAzNvL5tBPnoVmysy7N+P0WicAcPS0cMvfMneTzNMyx30xlgBpBO55XJ2uScXUEIhjbGDewtqob3Z3F3NNGNqxVLn/EcdMVTS0szglIktqIG2ok7Kt+p+VztjRUVMVOzPIbBZsjc82aEj5xxhmkcb1Pd0kccQLGG7yMwHTWNIv5gYq48dgkmbE1p1Nr7KS6ie1pcSNFp1NLrRXHJlB+0XxdqGumCLGshroqSldp2CEVEyM3NpHWVhfbdmNscPitPLPXuYy528Bb4BXNM9jIQToouV8Ss1cKyjpZ5QkbxTLdI9Z2aMHUb7b7kXFxbrizw2RuHMLKl4F9Ra579hZRqhvTm8Y23VlxNxUcxhoacxtAKiokFREWuQILFoybC6sWXoNsWtdVdHSOmjPDTxUaGO8oa5MncWUNYAHYfL+Qv9+OBdE4RCR2xJt4bn5fgV4HDNlHBeMaFmjBEYIkurnGVZpBWJ7tPVN3VQOQBJ2f/AJv3W8cdn7P1pljMLzq3bu+31VRXQhrs44rcMdEoCMERgiWu0bh5q6gmgQ2ksGj+sp1AeV7W+eCLEMlzBqhpe7maJpyntlMHEUjtHqHuO30W1HUux88UT5ZqGIxAafxda4A5EDlz1U0NZM7Nx4j0VrNlWXRqwqqWGmjC7apdUrH0Tlt1ub3xUtqK57gYJHPPd1R5qSY4QOu0Ad+qeOxCaRqWYDvDSrLalMvxaLbgfshuXzHTHXQ9J0Y6W2bjZVb8uY5dlo+NqxWb8VyiDN0L7CrpwqE8tUTE6R6rID9mOf8AaKndJA17f4nXuKnUEga8tPFVvtSxSyU1RYRzEmJjsrBh78d+jA3I8Q23I45ro3SMbNF7zdxxFtj3fUdqscwaSx2x29F34R4u/JqexZiWEce0FVpJV06K5A91lG2/P5b9tQYhFVsBaetxCp5oHRHXZW2Z9o4dD+ToJKtzsJLaIlPiWa2q3gt+XMYzqK+npzaR4B5cVjHBI/3QkyDLTBV0HfNrYpOC1tu+Yh2b1b3v4ccnNVGphqHN0uWn/wA6j081aNj6NzAeR81fZkwiqIJQP0rdy/mLFkJ8dLAgfXOK6EGSF7D/ABGYfAHzG/cFIf1Xg89Pz84pXzuUQ1pmO0dPPG7nwFTEY2Y+ABp4/tx0VJG6pwkxjcXt4G6r5XCOqBK0+Wz06Ec4yQfQ9fuxVTBs2Hsc3eMkHx4/BSmXbOQf5D5KuxTKWjBEYIk3tbjBy5yeauhH8VvwJxdYA4isAHEH5KJXD9pbFk0hanhZviMaE+pUX+/HdqkUqNwwuDcb/cbH78EXrBEYIsDzTK4vbKyNoFllirfaTCVF54mUaghNr82Nr87Yp6qc01YyR/8ArLcvYDe+qlxsEkRaPeBuu7Z5lzysmW0NHGUHvz1YChTvssbe8xFutrWxMqq1tO0Oyl19soutMcJebXA700ZDxhVRVlLS1Dw1CVYbQYY+77vSAQbXIZCPTljTh+Ifqy8ZC3L91nPB0Vtb3WjVVWkYUubamVB5ljYD7cWSjrO+MqiKuyqsqJxpWCWT2dl2ZWibuwQfFnB+RHhjwgEWKbKdwzwIskKSZmBUzsoJRx7kW3IJy1eLHcnysMRqWjhphaJtvn5rZJM+T3iqLjLIFyuCarWIVcSyL3NNKWMdMrfEdN/e97YX+EHa1zjY2nia8yNaA47n8/CvC9xaGk6KVQ8LJWUcVfQL+T6mRA2hd45P2XXkQejWBF8Y1NJFUtyyi/5wXscrozdpSpW5xJVTUtMYHjq6eoDzrb3YgtwTfqGVtvX7eXdh/wCgEznuGUtIHMk7adnFWIn6fKGjUG5V5m0vf10FMvKH/aJT9qovzJJ+QxWQN6GlfMf5dUfMlSXnPIGDhquedcO1EpqhHPEsdWiI6vDqICatNm1bG7E3t4YnYfjTaWERZL9t/stM9GZH5rqp4az+bLHWiryO7YWhnv7rAfRa/Qbb9NvLG+WNtSHVNHudHt71g1xjIjl8Cn0G+45Y5kqxRjxEYIk7tCgNS1HQKSGqZxe3RF+I/K9/3Tjo/ZyEumdJwAt4n7KvxB9mBvNbYq2FhsBjslUpN7MczM0dah37mvqEBve4Mmsf8dvlgic8ERgizXtryyMxU1U10MM6q0qkqyo91PvDewbSft8cR6prnQuDRc223v2WWcRAeLpbyF6JqdZa6tAqEFpY5IYWlDDonuFmB6WBv44hNw2lezNGSGnk4gLeaiQGzgCe0K4yDOTHXQlcua9S3dieaYGcKF1ElAto0HUA9RexNsZUE9JcwU2zddNvNYzsl0fJxWiZ9lYqIwpbQUkSVW/VZGDC/K42sRfkTizUdZ9nldSB6fL6eVZtdes0gT3liBl70hyLrvIQAPPyx4XAEAnde2Kve1mqr46NDlwcymVQ3drqYLZtwLHbVpubY9XiZ8qWR6aMVKr3rRjvV5jVb3h4WvginKoAsBYDkB0wRIPaXlIjaLM49npzpntb85CxAN/NPiHzHhiFiNKKmndHx4d63QSdG8FU9YRFXQvbaeNoi37SnWg+al/sxwsd5KRzf6kHwOh+Nlcu6soPMW/PirvEFb0n8fUcbSUctSjPRxu4qAt7qHUKr7b2U3Nxyx0ns5NGyV7Hbutbwvf6KvxBji0EbBCcNV9Cgly2VcxoiLrGSNaj9kjY/Lw+HF5XYRBVHMeq7mPrzUKGqfHpuF5oe0emJKVCyUso2ZJFOx9bfiBjm6jAKqM9Szh2en/VYR10bt9FKzHtAoYkLCYSHosYuT/IfPGiHBqyR1slu9bH1kTRe9167JKKetrJM2qE0RhO7p1PmdyL8wB16lvLHaUNGykiEbfE8yqeaUyuzFa5V1Cxo8jmyopZj4AC5+7Exaln3ZeRR5RJW1Hu980lU/oeVvUAfbgi0fBFEmzFFlSG95XBYIOYUc2PgtyBfqTbBF7r6KOaNopUDxuLMrDYjBF+fuKGSirUpqGqlqEsw7qNUkkgI5IHZTdb9OagHFXW0UBaZCAOdyQPGxCkwzPuG6q74akrqaFppVpqaUr+cqpi0sludgpYKg/ZBtvyxCGMU0VoaVhd2DQevwW39LI7ryGyg5tl1VP3b1DyusrfmUqblpbC5ZYFKRxRgWOp99x1sMTZXyMhMtS/KOTfU3JPdYLU0NLssYv3qzgytVMMVbA3cPLGq9xUaRG7MFQlI4o7jURvc25+eIWG1VDJPaMOz83anzubLdURzNZ1iLdisKulV5JFpUlKxOU76avqQzMpIYKFJIAYWuTvY7eMqtxmGlk6Mgk9i1Q0j5W5gu3D1LWSmRKetnp54dJeCoIqo2Vr6GSQhZNJKte9yCOXI4nUtXHVR9JHstMsTo3ZXKz/ANN6miYJm1NojOwq4LvETy98W1Jf+fliSta6cW8YU1RRywUriplnQxqsYJA1C2pzayqOdz4Y0TVUUDS+RwFlmyJzzZoS3xRIP9lplOqZpomAHMKjBnc+A0gjzvbHB0TT+5MdGhpHiRYDzV3MfdaN7hNwiBiLcirW9Qf5jGAha+kMuxa63eD9R8llnIlDeBCikX2PLEFbkvNwv3TGShnkopDue73jb60Z90/dzxd0mO1EOj+uO3fz9VDlomP1boV3/wBKNJWLO6WGSM+6tWiakFzydSLx+o2x1FFicFXow2PI/mqrJqZ8W+ycKPgXLAVkjo6c9VYKCD4EcwRixWhMqqAAALAcgOmCKn4pyz2mLuXcJAxvOb2LINygP0Q3Vugvbc3BEq5urZrLDS066cuhZXmmtZZtJBWKL9ZNt2G3QctyKy4az3TQVNbNuVlqWYeSSMqr8lULgiidklHI1O+YVB1VFa2tj+qguERfBQLm3n1tgigdouez1E35Lon7s6dVTOP7JTyQW+kw8xt87Qa+uZRx53angOa3QQuldYJeOTx0xgoKS8TT6mkmW2sIlrm5+kxIA6DfyxzFM99a909RqG7Dhc+itHMEdo2aX4rtU8K1KVEVRHUCpEJ1LBVi66ujApb3h0JW48cW1JPBASRGATxH3Wmame/+V+9cOPOKqkdxNUUgp3gLaJY5lkVg1g6GNghYGw5NcEDE6UwV0ZiN9VFDJIDnTfw/lqd0mZVkxZETvY0MRiWIW+IqzMzPa9iTbfYdce0WGQUlyzUniVhNUPl32S3mGdxBhLTtUU0E7lu8lpBJGGbcsAJUkQMbncEb4jVWH0dVLmcetxsVujlniZoNFc5jlD0sCSQVLu9ZLGs9WNIIjCuVEdtkUsQo5n3+d7HG+ZooKR3QN90fhK1MJnlGc7qvzOrFFGWE0shawFPNK8wqLm3dhZCxu17XXlt6Yo8MxWtnnDT1hx027bhTKimhYy40KkfkQZdWezx39lqVaSFefdOpGtB+yQwYehxu9oqRuUVA32P0WNBKblhU2moIo2ZkjVWf4mA3b1PM45d80jwGuJIGysgxoNwFK1m1r7c7Yxzuy5b6b+K9sL3XnGC9Rgi8zRKylWAZSLEEXBHnjJri03BsUIBFiqnhjM2yupSkdiaKpa0DMf0En93f9RunhjusHxL9Uwsf77fiOfqqSrp+idcbFapi5URGCIwRIfFeVNFlmaRKLq/eSoB+37zD17zX9owRM8siUNEWPwU0PpcIv87ffgizvgylYU/fS7zVJM0reJbcD0AIAHTHz7GKoz1TuTdAr2kjyRjtVN2q5dI9Mk8O0kDFi4bSypbexuOoX7MScBqGxzmN50cNu3h9VrrWEszN3C48IN3tDTky1M9TP3hKmoZEjVHClmZQW6iw5nfcY6WufS0kfSSN8uagwmaU5Q5MGRUsFNUxe00UL944RarvHlZHJsoYTXNidgQTYkbeGvD8WgqXdGwZTy/4lRTSRjM43Wm5tl6VEEsEnwSoyNbwItt54t1EWfZhwnmcvdxO9KY0kRzINal9DBlutjo94AkC/gCOeIDcPY0kg7/VSzWOcACFcZmxyzLaemj0zOSlOrSLZLte7Mo+jYH3b77C+JM8wgidIRfKFHYwvcG80uUsRoWarEFJKVGqQJTiJ7D4jGwYgEC/ukb8rjFBSe0IkkEcjLAnSx+35yU2WgLW5gVe8Z1yS1FBGhvfXPfwQJpF/DUZNvqnEzHnhtGQeJC1UIvKvOODV2p0UYeFv1o9/VT/AEOLSKIVFG63vR697T6FRnOLJRyd81BxVqSjBEYIqvijKRVUssJ5svu+TDdfvxLoqk087ZBwOvdxWqaPpGFqa+zrPjW5fBO3x6dMn1l90/aRf54+lLnky4IjBF4miDqVYXVgQR4g4IkntnqSuVyRqbNO6RDz1ML/AHXxi9wa0uPBegXNlzRAoAGwAsPlj5aSSbldKNAoHEGW+0U0sF9JkQgHwPT5XxvpJ+gmbLa9isJWZ2FvNZn2fVApKlqKtdqV7kxTEAqpawZWvs0b6VN7ixXmLnHfSR0+IQDi35FUbXSQP7VqWe5DJTU8ldJP7U9MhlhjWPu49QGzsAzF9PMe9brblbGjwunpTmYNeZSapfKLHZcmSUp3nt04bTfvQ66fG+gju9Py5deuOa/z9YJdhv7tvhzVj+iiy/VdZOLamSGgRWWN6pZWaYL8Sx6QDGrbAyawwvew6G+3S19a6mpumDddNDwvz7lXwQiSTLfRRczllCKk8pq4JJER4pQoa7OArRPGFKup94bG9ua88VeG41JUy9DKwG/L6g30Umoo2xtztKs+IchpKWIyVdRUSQ8hAzKe9PRAFUPITysTv1xasw2khf0rWAEa9yimolcMpKqsnhleSSrqVCzTWAjBuII1+CMHqRe5PUnyxyeM4iKqQNZ7rdu08/RWlJT9E253KtsUylqfkr/nNJ5OCp+zFtgr7VPRnZ4I+CjVY/bzctVBIttiqIINipIN18x4iMERgir+ySbu6rNKT6KTLMv+Yp1W8gVH24+jYZIZKSNx5fLRUFS3LK4LQMnzBaiCOZdhIoa3h4j1B2+WJ60KZgiMEWcdszXGXR/rVyN8lBv+OIlc7LTSH/5PyW2EXkb3qZj5quhXzBFAzjJoKpNE8auOl+a+hG4+WJFPVS07s0TrLCSJsgs4JepeHa6i/wDDq5hH/h5xqXrsD0G/QDzJx0dN7SaWmZ4j0+6r5MP/AKFcKSSoiI7/ACSln3veFwi3ve+hrp8gBizZjNC4581j2jVRjSTDSyasz4nSqjCT5TVHSbrZogUNrXVhIGU26jGbsWoXCzngjuPovBSzDUBVtLLMja4KNIWF9M1VUPUOlxY6UHwn0bfEH/MUMFxAy57AB8Vu/SzP98qvmzqkhm72sqzNVAfFIpHdg9I0taMH7T1JxX1L8QxAdVtmcgfmeK3xiCDc6qxpOM6GQgLUx3PIMbfjiskwurYLmMqS2piP8lfYr1vUrLP0qfWGJ2G3/Vx25haaj/U7uXOr+N/rH8caasAVD7f2PzWcXuN7lxxHWaMERgipOzQ95nOZSLuiRxox/aJ/6WHyx9BwZhbRsuqKrIMpsmjsvm1Ustt0FVUBD4r3zW+XTFooyb8ERgizntR3rcpXp3sx+yNf64rcYNqKTu+oUil/3NUrHzxXyMERgiMERgiMERgiQe1ThxqqNZofekguHUbkqbHbxI5266jjoMDrm07zHJoHbHt2+PPsUGsg6SxHBIVPQQLqN0KlQNyPO5+e2L980zrCxvddVT4dh0Ic4uaWFoGpHbc37dNuS1js8D+wRayT8WgnmU1HR/8AG2OSxfJ+rdl7L99tfiueiAaCGm4ubHmL6fBN+VbSBjyW7H5DHmFWFSHnZtz5BY1OsZA46KIxubnrivc4uJJW8CwsvmPEXxjYXOwHM+GPQL6IkHintGhQ9xTSAsTZp7Fli8wBu7em2Oiw7AnyEPn0by4n0VfUVob1WalPnZXJl70clPQTO5XeeQqUkZnB983GxNjbna3zx2IAAsFUp1y3L46eJIYVCRoLKo6DHqKVgiMEWadq04Styl2Nl7yZSTyuyoB9pxXYswvo5AOX1UilNpW3U/HztXyMERgiMERgiMERgigrl2moM6OV1qBIlrq1vhYfqsL2v1HTEgz3i6Nw22PLmO0LDJZ+YFc6nh+lkfvHp4mfnqKC59fH54yZW1DG5GvIHevDDGTcgXVkMRVsXRJLAjx2xujlLGuA46eCxLbkdi540rJJ/EnaJS011Q9/J+qhFh6tyHyvi5o8EqKjV3Vb2+n/ABRJaxjNBqVnNbnOY5vJ3MSO4/uogdI82Ph5sbY6uiwuCl1aLu5n80VZNUvl32T3wl2EsSJK+XSP7mLcn6znYegB58xixUdbRkmTQUkQhp41jQdFHM+JPMnzOCKfgiMERgiQu1+ry0UoizFmGslohGLyagLXXoOdt9t8EWBR8a1MDFaaolaEfCJgpNvPc/ccV02FUkpu5gv2aLeyplbsVYw9qlaOYib9y34HEN3s9SHa48VuFfL2Kwp+16YfHTRt9VmX8b4jP9moz7shHgD6LYMRdxCs6XtehP6SmkX6rq34hcRn+zUg9yQHvBHqtjcRbxarOm7UqFvi71PrJf8A4ScRX+z9W3ax8fWy2iviPNWNPx/QPyqAPrKw/EYjvwasb/DyssxVxHip0PFNG/w1MR/fA/HEd2H1Td43eS2CojOzgpi5tAeU8R9JF/rjSaaYbsPkVl0jOYXv8ow/3sf8a/1x50En9T5Fe5281xlzumXdqiEf5i/1xm2kndsx3kV4ZWDiEqcQ9p1NDdYB7Q/iDZB6t1+Q+YxbUmATy6y9QfHyUWWuY3RuqTUmzXOmKRK5jvYhBpjX6zHY+hJ9MdPSYZT02rG3PM7/AGVbLUySbnRaNwh2GQx2krpO+bY90l1Qep5v9w588WC0LWMty6KBBHDGkSDkqKAPuwRSsERgiMERgiMEXKop0kUq6q6nmrAEH5HBFVvwnQk3NJT/APtL/TBFxm4Jy9vio4D/AJY/lgij/wCrzLP8DB/BgiP9XmWf4GD+DBF5PZ1lf+Cg/hwRRKjsryp//KqPqsw/A4Iq2q7GMqI2jkX0lb/mvgiXsz7F6BFLLJUjy1pb/wCu+CLNs84ThhaytIfUr/JRgit+C+AKarfTI8wH7DKPxQ4IthyHsryynswp+9bbeUl/nY+792CJ1iiVQFUBVGwAFgPQDlgi94IjBEYIjBEYIjBF/9k=">
            <a:hlinkClick r:id="rId1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1905000" cy="1857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4" name="AutoShape 14" descr="data:image/jpeg;base64,/9j/4AAQSkZJRgABAQAAAQABAAD/2wCEAAkGBxQTEhUTExQWFRUWGB4bGRcYGB0dIBgiIhsfHiAeHyEcICggHBwlHB0fJDQlJSotLi4xHB8zODMsNygtLi0BCgoKDg0OGxAQGywkICQsNzQ0NzE0LDU3Nyw0LCwsMDQwLSwsLCwsNDQsNCw1LCwsLCwsLywsLC80LCwsLCwsLP/AABEIAJwAoAMBEQACEQEDEQH/xAAcAAACAwEBAQEAAAAAAAAAAAAABgQFBwMCAQj/xABJEAACAQIEAwUEBQkECAcAAAABAgMEEQAFEiEGMUEHE1FhcRQiMoFCcpGhsRUjM1JigpLB0UNTVIMWFyRzssLi8DVEY5Ois+H/xAAbAQEAAgMBAQAAAAAAAAAAAAAABAUCAwYBB//EADYRAAEDAgQCBwcEAwEBAAAAAAEAAgMEEQUSITFBURMiYXGBkdEGMqGxweHwFCNCUhUz8YJi/9oADAMBAAIRAxEAPwDccERgiMERgiMERgiMEXh5AOZA9TbBEJKp2DA+hwRfXQEWIuMEVVVUFQnvU0w/3U4LKfIMDrQ+fvDywRV44xSJgldE1G5NgznVEx8FlAt8mCnywRXVXVuqh44+/Ui9kYBj4adVlb+IfPBFTUnHdG0vcSSGnm/uqhTE3y1bMNuYJB6YImbBEYIjBEYIjBEYIjBEYIqzPM/p6RVaeQLrNkWxLOfBFW7MfIDqMERlebGfcQTxra4aVQl/3SdY+YGCKzwRQ82zOKmieadwkaC7Mf8AvcnwwRZDXcRZlnDEUjNQ0d7K+/eS+YtY/IEepxVVuLRUzujAzP5BSYaV0gzHQKPTdl9GLmUyzOebM9rn93+ZOOdm9oKsnq2b8fmrBlDEBrqvUvZ7QKyhGkhk5qUmIb1Gq+PI8crh1tCO70R1FDtsrWlmzai/RVC10Y/s6gWe3gHB3PmcWlN7Rxu0mbl7RqPX5qNJQOGrTdMfDvadSzv3NQGoqgc4ptgT+y+wYeZtfwx0EUrJW5mG4UFzS02ITpPCrqVdQysLFWAII8wdjjYsUl1XBctKTLlM/s55mlku0D+g5xE+K/Zgir/9KKSsb2DOKVaao6LLuj321RSbWv8ALwubYIvj5LX5R79CzVtGOdJIfzkY/wDSfe4/Zt05HBE4cK8T0+YQiamfUPpKdmQ+DDofuPTBFc4IjBEYIjBF5kcKCzEAAXJJsABzJ8Bgi8wSh1DDkRcbW2wRJPAK+01VfXSi8i1D00RO/dxx7WXw1MST8sEXTijjCUTtSUKo8yAGaWQnu4L7qCBuzkb22sMQa6vipGgv1J2A4rdDA6U6JKk4rfUdebzO19xSwJpXy+CT8cV4rsSl1jgAHaf+Lf0MDdHP8vwqjzpxmNTS0xrp6pNTPJG+lQgUdQqr7x5bjYXxi/EKyOCR8zA0jQd58TsvRBE57Qw35rW1gENOukAF9hb6KjoPDFI9n6aiEn85ePJvHz4qaD0k2Xg35qvxSqWoea5VDUJomjWRelxy8weYPpjdBUSwOzRuIKwfG14s4JdXJayjN6Sbv4v8POdwPBH/AJEdOuLI1VLVC07Mrv7N+oUfopY/cNxyPquj1VJmA9nqojHMB+ilGlx5o30htzXGIjqaL96F128xt4jh4r3NHN1Hix7VCpqzMslF4ia2iX+yf4ox5EXIFuoBHkMdHh+NxVFmSdV3wPd6Kvno3R6t1C1Dg7jalzFNUD++Bdom2dPUdR5jbF4oam8ScO09dEYamMOvQ/SU+KnmDgiy98yruHWVJtVblpNkf6cQ6LvsLdAdj0K8sEVtnGWCa2dZI6ma352NfhqRzKsvSQeHM+tsETpwbxRDmNMtRDt0dCd426qf69RY4IrzBEYIjBEo9o9cTTmhhUvU1iskaC2w21O5OyooO5PO9t8EXLiHPqmSpXLqLQk5j7yedgWWnU7DSu2tyb2uRbbx2IrvhXh6OhpxBEzsASzO5uzsxuWJ8ScEWHQ1Zlyyod1bX7UzVqJs+kyXcb9dG3y8sc3MAMXaZdiOr3/9VgzWlOXxT7lvaWEjQLldUkAUaO6CMNPSwBG3pi4/yFLmymQX7fuonQSWvlKqeNMwgqGp85ozrFMxiq00kOqNtdltcFDfnzvz2x5XU/6qmcxvEafRewydHICU5yViy08ekg6eVvpKRsR92ONqqhstGyM6PjNrdn4NVbRxlspcNnKFipUpGCL7gihZrlUNQmiZA46X5r5g8wfTG+CokgdmjNj+b81g+NrxZwUCkpamnIVX9ph6BzaVPRuUg+tY+ZxvkkgnFyMjuz3T4bt8LjsC1hr2abj4/dVPEPAyyOKmjc0tSp1Bl2DHzt8J8x4m4OJ+H43LT9SXrN+I9e5aZ6Nr9W6FW3CHamyS+xZsncTCwWfkkn1ui3/WGx3+G2/ZQVEc7A+M3CqXscw2cFqFVTRzRtHIqyRutipFwwP4jG5YLDs8yWq4cqTWUV5aKQgSRsT7u+ysfmdL9L2N+pEww5lDFIueUJvSz2SvhA3Q3/SkD6SE+95G4vfBFqyMCAQQQdwR1wRfcERgioqOjtmNRK25MEKx36KGlLAerWJ/dwRUfCcOjOM2DfFIKd1+rpddvRh94wRNPEGarS001Q4usSFreNhsPmdsEWF5Tk+ZS1L1VMBLUSAPVhtKQjWAyxAcy4XcnpceO9OYm4kx2cWaD1TxuNz3KXmNORbfjyVnAZKI3lpK2kTcmOJRNDz5gqCUv4e7zxXVWEVT/wCr+03DvHgfG63xVUY5js4Jh7NUaqq6yqMDx00kSQgSrbviC12seYANv3vW1xhdI+lpxG83N7qJUyiR+YKBX0b5NJofU+XSN+al3JpiT+jfqU8GxX4xhHT/AL0I63Ec/v8ANSKSqydR+yYY3DAMpBB3BBuD6Y4wgg2Ktwb7KLmOUwzgCaNZAOQbcD5cr+eN0NRLDrG63csHxtf7wuk3ibIGoYnqqCZoAm7wk3jYX6A8j/3ti5oqxtY8QVTQ6+x4jxUSaExDPGbdnBWVDxZJEyw5nA1JKw912/Ryeh5Kd9xc28uWPa7AZIutD1hy4/deQ1zXaP0Ka1YEAggg8iOuOfIINip97r7jxFXZ7kcNXH3c6Bh0P0lPip6Yk0tXLTPzxm3171rkibILOCVspz6tyFhHNqqsvJsrD4ovS/L6p2PQjHcYfisVWLbO5enNU09M6LXcLY8vr6avp9cbJNBKCD1B8VYHkfEHFooyxnMctk4cru9QGXLao6JEO+kb+6fFlBJUn4hqHicEWtcIKI4hAra4kAaB731RNuov1KfD42Ck88EV/giMEVZxJmYpaaapK6+5jZ7eNhe1+gJAwRVnCHD7RF6uokMtXUKveNayxgbiNF6KCetyeeCKj7TeIo5IZ8tgUzVMiWYLYLCDY6pGOy7b254j1FVFTtzSG317lnHG55s1InDfF9SBqpZVCNb2hVh7545FUJrChgWjcKN1va3LFUyofRMMRA3u25sCDra9rAjkVKdGJjmv32119E8U3GdTTxd9VaKiAbu6RtDJGPHu2JDgeqn15YypMbZNKIXtyk9oI8wvJaMsbnBuPJP9HVJKiyRsGR1DKw6gi4OLtQ16qIFdSjqGVhYqwuCPAg4IkCp7OHgYtltT3Cm5NPKpkiuT9HfVH15XxAq8Np6rWQa8xut8VQ+P3SuX5JzcG3c0Z/a71wP4dN/vxUn2aivpIfIKT/kXcgpmWcCyySrLmE6SiNgyU8SlYwwNwzFjeS3QEAC3XFrRYZBSasFzzKjTVL5d9k6ZhQxzxtFMiyI3NWAIPyOLBaFmWbcAVVCxlyp9cXNqOU3H+WxO1/A29T0r63DIKsdcWPMb/db4ah8W2y8cO8Sx1WpCrQzp+kgk2ZT8wLjzt9mOLr8Nlo3dbVvA/myuIKhso03V5iuW9eZYwwKsAykWIIuD649a4tNxuhAOhSQ2TVOVTNV5Z78bfpaU3IYD9Xx5m3UdL3tjrcMx0OtHUaHn68u9VVRREdaPyWj5JndFndE62DK66ZYWPvRk/wD6Lhh4Y6dVyqezQS0M0uU1B1d0O8pZD/aRE+8PIq1tgevkLkWiYIjBFxq6ZZUeNwGR1Ksp6gixH2YIu2CL83xVojpS1UrsBWSflBYra3N20qxJFkLWB+zxxSZWnEz0v9ep9bdqmXIp+rz1TfmGdwugEuRSCJR7rwvHrUW5p3dmvbwbEr/KUTzkLx4/cWWv9PMNbK94f4Ly2thSoSSoqYX3CSzyMoIPJlJ5g7WOJTKaGM5mMAPYAtRke4WJK0GKIKoVQFVRYACwAHIDyxvWC94IjBEYIjBEsZ3x/QUshilnBkHNI1Z2X1CA2x4SBqUAvsrbI89p6tC9PKsig2ax3U+DDmp9ceoljtR4Xjnp3qkIiqqZTJHMNj7ovpY9VI238cYSRtkaWPFwV61xabhL/BufitplltZx7rr4Na/2EEEeuPnmI0ZpZyzhw7lf083SsurzEBbkYIkvijJJ4JxmWXHRUIPzkYG0o67dTtuOu3IjfpMGxYRfsTHTgeXZ3fJV9XS5uuzdPXC2dwZxDBVx2Sop395b3MZYWdPEo68vGwPNcdiqlO2CIwRGCKm4wzr2OklnABYAKgPIux0oD5aiMeOcGgk8F6Bc2WQZFwhJPU1IopwktOqrO8ql1q3kLM2sXsoFj0PxYpqWJ1dB0lR/I3bb+I7DupUjhC/LHw37VMoMvrKV+7FPSBuQVK7QoP8Au2vb7MaqjAzNvL5tBPnoVmysy7N+P0WicAcPS0cMvfMneTzNMyx30xlgBpBO55XJ2uScXUEIhjbGDewtqob3Z3F3NNGNqxVLn/EcdMVTS0szglIktqIG2ok7Kt+p+VztjRUVMVOzPIbBZsjc82aEj5xxhmkcb1Pd0kccQLGG7yMwHTWNIv5gYq48dgkmbE1p1Nr7KS6ie1pcSNFp1NLrRXHJlB+0XxdqGumCLGshroqSldp2CEVEyM3NpHWVhfbdmNscPitPLPXuYy528Bb4BXNM9jIQToouV8Ss1cKyjpZ5QkbxTLdI9Z2aMHUb7b7kXFxbrizw2RuHMLKl4F9Ra579hZRqhvTm8Y23VlxNxUcxhoacxtAKiokFREWuQILFoybC6sWXoNsWtdVdHSOmjPDTxUaGO8oa5MncWUNYAHYfL+Qv9+OBdE4RCR2xJt4bn5fgV4HDNlHBeMaFmjBEYIkurnGVZpBWJ7tPVN3VQOQBJ2f/AJv3W8cdn7P1pljMLzq3bu+31VRXQhrs44rcMdEoCMERgiWu0bh5q6gmgQ2ksGj+sp1AeV7W+eCLEMlzBqhpe7maJpyntlMHEUjtHqHuO30W1HUux88UT5ZqGIxAafxda4A5EDlz1U0NZM7Nx4j0VrNlWXRqwqqWGmjC7apdUrH0Tlt1ub3xUtqK57gYJHPPd1R5qSY4QOu0Ad+qeOxCaRqWYDvDSrLalMvxaLbgfshuXzHTHXQ9J0Y6W2bjZVb8uY5dlo+NqxWb8VyiDN0L7CrpwqE8tUTE6R6rID9mOf8AaKndJA17f4nXuKnUEga8tPFVvtSxSyU1RYRzEmJjsrBh78d+jA3I8Q23I45ro3SMbNF7zdxxFtj3fUdqscwaSx2x29F34R4u/JqexZiWEce0FVpJV06K5A91lG2/P5b9tQYhFVsBaetxCp5oHRHXZW2Z9o4dD+ToJKtzsJLaIlPiWa2q3gt+XMYzqK+npzaR4B5cVjHBI/3QkyDLTBV0HfNrYpOC1tu+Yh2b1b3v4ccnNVGphqHN0uWn/wA6j081aNj6NzAeR81fZkwiqIJQP0rdy/mLFkJ8dLAgfXOK6EGSF7D/ABGYfAHzG/cFIf1Xg89Pz84pXzuUQ1pmO0dPPG7nwFTEY2Y+ABp4/tx0VJG6pwkxjcXt4G6r5XCOqBK0+Wz06Ec4yQfQ9fuxVTBs2Hsc3eMkHx4/BSmXbOQf5D5KuxTKWjBEYIk3tbjBy5yeauhH8VvwJxdYA4isAHEH5KJXD9pbFk0hanhZviMaE+pUX+/HdqkUqNwwuDcb/cbH78EXrBEYIsDzTK4vbKyNoFllirfaTCVF54mUaghNr82Nr87Yp6qc01YyR/8ArLcvYDe+qlxsEkRaPeBuu7Z5lzysmW0NHGUHvz1YChTvssbe8xFutrWxMqq1tO0Oyl19soutMcJebXA700ZDxhVRVlLS1Dw1CVYbQYY+77vSAQbXIZCPTljTh+Ifqy8ZC3L91nPB0Vtb3WjVVWkYUubamVB5ljYD7cWSjrO+MqiKuyqsqJxpWCWT2dl2ZWibuwQfFnB+RHhjwgEWKbKdwzwIskKSZmBUzsoJRx7kW3IJy1eLHcnysMRqWjhphaJtvn5rZJM+T3iqLjLIFyuCarWIVcSyL3NNKWMdMrfEdN/e97YX+EHa1zjY2nia8yNaA47n8/CvC9xaGk6KVQ8LJWUcVfQL+T6mRA2hd45P2XXkQejWBF8Y1NJFUtyyi/5wXscrozdpSpW5xJVTUtMYHjq6eoDzrb3YgtwTfqGVtvX7eXdh/wCgEznuGUtIHMk7adnFWIn6fKGjUG5V5m0vf10FMvKH/aJT9qovzJJ+QxWQN6GlfMf5dUfMlSXnPIGDhquedcO1EpqhHPEsdWiI6vDqICatNm1bG7E3t4YnYfjTaWERZL9t/stM9GZH5rqp4az+bLHWiryO7YWhnv7rAfRa/Qbb9NvLG+WNtSHVNHudHt71g1xjIjl8Cn0G+45Y5kqxRjxEYIk7tCgNS1HQKSGqZxe3RF+I/K9/3Tjo/ZyEumdJwAt4n7KvxB9mBvNbYq2FhsBjslUpN7MczM0dah37mvqEBve4Mmsf8dvlgic8ERgizXtryyMxU1U10MM6q0qkqyo91PvDewbSft8cR6prnQuDRc223v2WWcRAeLpbyF6JqdZa6tAqEFpY5IYWlDDonuFmB6WBv44hNw2lezNGSGnk4gLeaiQGzgCe0K4yDOTHXQlcua9S3dieaYGcKF1ElAto0HUA9RexNsZUE9JcwU2zddNvNYzsl0fJxWiZ9lYqIwpbQUkSVW/VZGDC/K42sRfkTizUdZ9nldSB6fL6eVZtdes0gT3liBl70hyLrvIQAPPyx4XAEAnde2Kve1mqr46NDlwcymVQ3drqYLZtwLHbVpubY9XiZ8qWR6aMVKr3rRjvV5jVb3h4WvginKoAsBYDkB0wRIPaXlIjaLM49npzpntb85CxAN/NPiHzHhiFiNKKmndHx4d63QSdG8FU9YRFXQvbaeNoi37SnWg+al/sxwsd5KRzf6kHwOh+Nlcu6soPMW/PirvEFb0n8fUcbSUctSjPRxu4qAt7qHUKr7b2U3Nxyx0ns5NGyV7Hbutbwvf6KvxBji0EbBCcNV9Cgly2VcxoiLrGSNaj9kjY/Lw+HF5XYRBVHMeq7mPrzUKGqfHpuF5oe0emJKVCyUso2ZJFOx9bfiBjm6jAKqM9Szh2en/VYR10bt9FKzHtAoYkLCYSHosYuT/IfPGiHBqyR1slu9bH1kTRe9167JKKetrJM2qE0RhO7p1PmdyL8wB16lvLHaUNGykiEbfE8yqeaUyuzFa5V1Cxo8jmyopZj4AC5+7Exaln3ZeRR5RJW1Hu980lU/oeVvUAfbgi0fBFEmzFFlSG95XBYIOYUc2PgtyBfqTbBF7r6KOaNopUDxuLMrDYjBF+fuKGSirUpqGqlqEsw7qNUkkgI5IHZTdb9OagHFXW0UBaZCAOdyQPGxCkwzPuG6q74akrqaFppVpqaUr+cqpi0sludgpYKg/ZBtvyxCGMU0VoaVhd2DQevwW39LI7ryGyg5tl1VP3b1DyusrfmUqblpbC5ZYFKRxRgWOp99x1sMTZXyMhMtS/KOTfU3JPdYLU0NLssYv3qzgytVMMVbA3cPLGq9xUaRG7MFQlI4o7jURvc25+eIWG1VDJPaMOz83anzubLdURzNZ1iLdisKulV5JFpUlKxOU76avqQzMpIYKFJIAYWuTvY7eMqtxmGlk6Mgk9i1Q0j5W5gu3D1LWSmRKetnp54dJeCoIqo2Vr6GSQhZNJKte9yCOXI4nUtXHVR9JHstMsTo3ZXKz/ANN6miYJm1NojOwq4LvETy98W1Jf+fliSta6cW8YU1RRywUriplnQxqsYJA1C2pzayqOdz4Y0TVUUDS+RwFlmyJzzZoS3xRIP9lplOqZpomAHMKjBnc+A0gjzvbHB0TT+5MdGhpHiRYDzV3MfdaN7hNwiBiLcirW9Qf5jGAha+kMuxa63eD9R8llnIlDeBCikX2PLEFbkvNwv3TGShnkopDue73jb60Z90/dzxd0mO1EOj+uO3fz9VDlomP1boV3/wBKNJWLO6WGSM+6tWiakFzydSLx+o2x1FFicFXow2PI/mqrJqZ8W+ycKPgXLAVkjo6c9VYKCD4EcwRixWhMqqAAALAcgOmCKn4pyz2mLuXcJAxvOb2LINygP0Q3Vugvbc3BEq5urZrLDS066cuhZXmmtZZtJBWKL9ZNt2G3QctyKy4az3TQVNbNuVlqWYeSSMqr8lULgiidklHI1O+YVB1VFa2tj+qguERfBQLm3n1tgigdouez1E35Lon7s6dVTOP7JTyQW+kw8xt87Qa+uZRx53angOa3QQuldYJeOTx0xgoKS8TT6mkmW2sIlrm5+kxIA6DfyxzFM99a909RqG7Dhc+itHMEdo2aX4rtU8K1KVEVRHUCpEJ1LBVi66ujApb3h0JW48cW1JPBASRGATxH3Wmame/+V+9cOPOKqkdxNUUgp3gLaJY5lkVg1g6GNghYGw5NcEDE6UwV0ZiN9VFDJIDnTfw/lqd0mZVkxZETvY0MRiWIW+IqzMzPa9iTbfYdce0WGQUlyzUniVhNUPl32S3mGdxBhLTtUU0E7lu8lpBJGGbcsAJUkQMbncEb4jVWH0dVLmcetxsVujlniZoNFc5jlD0sCSQVLu9ZLGs9WNIIjCuVEdtkUsQo5n3+d7HG+ZooKR3QN90fhK1MJnlGc7qvzOrFFGWE0shawFPNK8wqLm3dhZCxu17XXlt6Yo8MxWtnnDT1hx027bhTKimhYy40KkfkQZdWezx39lqVaSFefdOpGtB+yQwYehxu9oqRuUVA32P0WNBKblhU2moIo2ZkjVWf4mA3b1PM45d80jwGuJIGysgxoNwFK1m1r7c7Yxzuy5b6b+K9sL3XnGC9Rgi8zRKylWAZSLEEXBHnjJri03BsUIBFiqnhjM2yupSkdiaKpa0DMf0En93f9RunhjusHxL9Uwsf77fiOfqqSrp+idcbFapi5URGCIwRIfFeVNFlmaRKLq/eSoB+37zD17zX9owRM8siUNEWPwU0PpcIv87ffgizvgylYU/fS7zVJM0reJbcD0AIAHTHz7GKoz1TuTdAr2kjyRjtVN2q5dI9Mk8O0kDFi4bSypbexuOoX7MScBqGxzmN50cNu3h9VrrWEszN3C48IN3tDTky1M9TP3hKmoZEjVHClmZQW6iw5nfcY6WufS0kfSSN8uagwmaU5Q5MGRUsFNUxe00UL944RarvHlZHJsoYTXNidgQTYkbeGvD8WgqXdGwZTy/4lRTSRjM43Wm5tl6VEEsEnwSoyNbwItt54t1EWfZhwnmcvdxO9KY0kRzINal9DBlutjo94AkC/gCOeIDcPY0kg7/VSzWOcACFcZmxyzLaemj0zOSlOrSLZLte7Mo+jYH3b77C+JM8wgidIRfKFHYwvcG80uUsRoWarEFJKVGqQJTiJ7D4jGwYgEC/ukb8rjFBSe0IkkEcjLAnSx+35yU2WgLW5gVe8Z1yS1FBGhvfXPfwQJpF/DUZNvqnEzHnhtGQeJC1UIvKvOODV2p0UYeFv1o9/VT/AEOLSKIVFG63vR697T6FRnOLJRyd81BxVqSjBEYIqvijKRVUssJ5svu+TDdfvxLoqk087ZBwOvdxWqaPpGFqa+zrPjW5fBO3x6dMn1l90/aRf54+lLnky4IjBF4miDqVYXVgQR4g4IkntnqSuVyRqbNO6RDz1ML/AHXxi9wa0uPBegXNlzRAoAGwAsPlj5aSSbldKNAoHEGW+0U0sF9JkQgHwPT5XxvpJ+gmbLa9isJWZ2FvNZn2fVApKlqKtdqV7kxTEAqpawZWvs0b6VN7ixXmLnHfSR0+IQDi35FUbXSQP7VqWe5DJTU8ldJP7U9MhlhjWPu49QGzsAzF9PMe9brblbGjwunpTmYNeZSapfKLHZcmSUp3nt04bTfvQ66fG+gju9Py5deuOa/z9YJdhv7tvhzVj+iiy/VdZOLamSGgRWWN6pZWaYL8Sx6QDGrbAyawwvew6G+3S19a6mpumDddNDwvz7lXwQiSTLfRRczllCKk8pq4JJER4pQoa7OArRPGFKup94bG9ua88VeG41JUy9DKwG/L6g30Umoo2xtztKs+IchpKWIyVdRUSQ8hAzKe9PRAFUPITysTv1xasw2khf0rWAEa9yimolcMpKqsnhleSSrqVCzTWAjBuII1+CMHqRe5PUnyxyeM4iKqQNZ7rdu08/RWlJT9E253KtsUylqfkr/nNJ5OCp+zFtgr7VPRnZ4I+CjVY/bzctVBIttiqIINipIN18x4iMERgir+ySbu6rNKT6KTLMv+Yp1W8gVH24+jYZIZKSNx5fLRUFS3LK4LQMnzBaiCOZdhIoa3h4j1B2+WJ60KZgiMEWcdszXGXR/rVyN8lBv+OIlc7LTSH/5PyW2EXkb3qZj5quhXzBFAzjJoKpNE8auOl+a+hG4+WJFPVS07s0TrLCSJsgs4JepeHa6i/wDDq5hH/h5xqXrsD0G/QDzJx0dN7SaWmZ4j0+6r5MP/AKFcKSSoiI7/ACSln3veFwi3ve+hrp8gBizZjNC4581j2jVRjSTDSyasz4nSqjCT5TVHSbrZogUNrXVhIGU26jGbsWoXCzngjuPovBSzDUBVtLLMja4KNIWF9M1VUPUOlxY6UHwn0bfEH/MUMFxAy57AB8Vu/SzP98qvmzqkhm72sqzNVAfFIpHdg9I0taMH7T1JxX1L8QxAdVtmcgfmeK3xiCDc6qxpOM6GQgLUx3PIMbfjiskwurYLmMqS2piP8lfYr1vUrLP0qfWGJ2G3/Vx25haaj/U7uXOr+N/rH8caasAVD7f2PzWcXuN7lxxHWaMERgipOzQ95nOZSLuiRxox/aJ/6WHyx9BwZhbRsuqKrIMpsmjsvm1Ustt0FVUBD4r3zW+XTFooyb8ERgizntR3rcpXp3sx+yNf64rcYNqKTu+oUil/3NUrHzxXyMERgiMERgiMERgiQe1ThxqqNZofekguHUbkqbHbxI5266jjoMDrm07zHJoHbHt2+PPsUGsg6SxHBIVPQQLqN0KlQNyPO5+e2L980zrCxvddVT4dh0Ic4uaWFoGpHbc37dNuS1js8D+wRayT8WgnmU1HR/8AG2OSxfJ+rdl7L99tfiueiAaCGm4ubHmL6fBN+VbSBjyW7H5DHmFWFSHnZtz5BY1OsZA46KIxubnrivc4uJJW8CwsvmPEXxjYXOwHM+GPQL6IkHintGhQ9xTSAsTZp7Fli8wBu7em2Oiw7AnyEPn0by4n0VfUVob1WalPnZXJl70clPQTO5XeeQqUkZnB983GxNjbna3zx2IAAsFUp1y3L46eJIYVCRoLKo6DHqKVgiMEWadq04Styl2Nl7yZSTyuyoB9pxXYswvo5AOX1UilNpW3U/HztXyMERgiMERgiMERgigrl2moM6OV1qBIlrq1vhYfqsL2v1HTEgz3i6Nw22PLmO0LDJZ+YFc6nh+lkfvHp4mfnqKC59fH54yZW1DG5GvIHevDDGTcgXVkMRVsXRJLAjx2xujlLGuA46eCxLbkdi540rJJ/EnaJS011Q9/J+qhFh6tyHyvi5o8EqKjV3Vb2+n/ABRJaxjNBqVnNbnOY5vJ3MSO4/uogdI82Ph5sbY6uiwuCl1aLu5n80VZNUvl32T3wl2EsSJK+XSP7mLcn6znYegB58xixUdbRkmTQUkQhp41jQdFHM+JPMnzOCKfgiMERgiQu1+ry0UoizFmGslohGLyagLXXoOdt9t8EWBR8a1MDFaaolaEfCJgpNvPc/ccV02FUkpu5gv2aLeyplbsVYw9qlaOYib9y34HEN3s9SHa48VuFfL2Kwp+16YfHTRt9VmX8b4jP9moz7shHgD6LYMRdxCs6XtehP6SmkX6rq34hcRn+zUg9yQHvBHqtjcRbxarOm7UqFvi71PrJf8A4ScRX+z9W3ax8fWy2iviPNWNPx/QPyqAPrKw/EYjvwasb/DyssxVxHip0PFNG/w1MR/fA/HEd2H1Td43eS2CojOzgpi5tAeU8R9JF/rjSaaYbsPkVl0jOYXv8ow/3sf8a/1x50En9T5Fe5281xlzumXdqiEf5i/1xm2kndsx3kV4ZWDiEqcQ9p1NDdYB7Q/iDZB6t1+Q+YxbUmATy6y9QfHyUWWuY3RuqTUmzXOmKRK5jvYhBpjX6zHY+hJ9MdPSYZT02rG3PM7/AGVbLUySbnRaNwh2GQx2krpO+bY90l1Qep5v9w588WC0LWMty6KBBHDGkSDkqKAPuwRSsERgiMERgiMEXKop0kUq6q6nmrAEH5HBFVvwnQk3NJT/APtL/TBFxm4Jy9vio4D/AJY/lgij/wCrzLP8DB/BgiP9XmWf4GD+DBF5PZ1lf+Cg/hwRRKjsryp//KqPqsw/A4Iq2q7GMqI2jkX0lb/mvgiXsz7F6BFLLJUjy1pb/wCu+CLNs84ThhaytIfUr/JRgit+C+AKarfTI8wH7DKPxQ4IthyHsryynswp+9bbeUl/nY+792CJ1iiVQFUBVGwAFgPQDlgi94IjBEYIjBEYIjBF/9k=">
            <a:hlinkClick r:id="rId1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1905000" cy="1857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6" name="AutoShape 16" descr="data:image/jpeg;base64,/9j/4AAQSkZJRgABAQAAAQABAAD/2wCEAAkGBxQTEhQUEhIWFhUXFxkWGRcYFhcdGBweGBcWHxccGBgcHCggGx4mGxcZIjIhJikrLi8vFx8zODMsNygtLisBCgoKDg0OGxAQGywmICQsLSw0LCwvLCwsLCwsLCwsLCwsLCwsLCwsLCwsLCwsLCwsLCwsLCwsLCwsLCwsLCwsLP/AABEIAOEA4QMBEQACEQEDEQH/xAAcAAEAAgIDAQAAAAAAAAAAAAAABQYEBwECAwj/xABHEAACAQMCAwUFBAYHBwQDAAABAgMABBEFIQYSMQcTQWFxIjJRgZFCobHBFCNScoLRM1RikqLS4RUWQ1OywvAINESTJIOz/8QAGwEBAAIDAQEAAAAAAAAAAAAAAAMEAQIFBgf/xAA6EQACAgECAwUGBQMDBAMAAAAAAQIDBBEhBRIxEyJBUWEGFDJxodEjQlKRsTOBwRVi8HKC4fEWJDX/2gAMAwEAAhEDEQA/AN40AoBQCgFAKAUAoBQCgFAKAUAoBQCgFAKAUAoBQCgFAKAUAoBQCgFAKAUAoBQCgFAKAUAoBQCgFAKAUAoBQCgFAKAUAoBQCgFAKAUAoBQCgFAKAUAoBQCgFAKAUAoBQCgFAKAUAoBQCgPC6u0jHNI6ovxZgB9TQFU1jtQ0y3zzXSuwz7MQLnI8Nth8zQFE1rt45jy2NoxY9DNjPyjjJz/eoDwh7T9c2J0osvlbXA+/JoDKtu3R425LzT3jI6hWIb15HA/GgNgcKdoNjf4EE3LIf+FIAsnyGcN/CTQFqoBQCgFAKAUAoBQCgFAKAUAoBQCgFAKAUAoBmgI/Wdbt7VOe5mSJfixxn0HU/KgNY8R9udtHlbOJp28HfKR+uCOY+mBQFLl4w17UtrdZFQ/1eMov/wBjHP8AipsgUbVNPuu/aOcO8ynlbmfnx44L5I8fjWjsglq2WasS+yXLGDf9iY0Xh2NTzXKmT4Rq3Kv8bD2iPJSPWqU+ILpFHosf2Zm1zXS09ET9zxy1ovd2yxQH9mCMKf4nOWPzNZrd9u+uiNcqnhuD3Uuefk+n+CvNxBqV03MLiYD4iRlA+efwqeUq6luznV4+XmPSqGi9Nl9Ti50aebHf3LORnHMzvjOM45jtVd58Pyo6Nfsva/imkYU/Dkie0jBiNxjY/LzreGbCXXYhyfZu+pawfMbS4E7YJAqwXqc7r7PeA4dgP2gdi3zGfhU1lvIteqOdh4KyH2aek/J+JuDRdZhuo+8hfmXx2IIPwYHcGpK5xmtUVcnFtxpctq0ZIVuV/U5oBQCgFAKAUAoBQGBq+rx20ZkmJCA4yFJ69Og2qSqqVkuWPUjssVa5pHnoevQ3aF4G5gDykHYg+Y8M9RWbqZ0vSaMVWxsWsSSzURKc0AoBQHGaAi9f4itrNO8uZkjG+AT7TY8EXqx9KA05xP22zTMYdMgK5PKsjDmkb9yMDA8s59BQELFwDcTsLjWb7uObflkfnuCPgEJ9j03x8K0lZGPVlmjDvvelcW/4/ck7e+0qxwLSyE8gx+uuSGOR4qmMA+O3LVWWX+lHbo9n31unp6LcxNV40vLn2e8Kp+wnsr8wv5mqs7ZPqzuY3D8ar+nDV+b3MGqTbR3lFIheINVMf6tPePU/s+nnV/Fx2+9I81xvi8qvwaXu/oR/D+nLIzNJuVPuHrv4tnqKsZV0q9FH9zk8Fwasmble914P/JLX2tRReyPaI8Fxgep6CqleLOzeR3svjWJiLkrWr8l0MCLVbmU/qowB6bfU1PLHogu+zl18U4lly0ojovp+5ki+uY95ogy+JXqPPao+yos+Blz37iON3siCcfNEdxCOSdJF+0A3zB/lirGM+apwZyeMJV5sLq9tUmbi7Iboi6dPCSLOP3SCP+o1BhvSyUTo+0MOfFrt/wCbm3xXUPFnagFAKAUAoBQCgFAeF1brIjI6hlYYIPQg1mMnGXNF7msopx5ZdDV1/pk2j3H6RBl7ZiAwzuAT7r+e/st9fPuQthm19nP40cmVUsWfPH4TZmmX6TxJLE2UYZB/EHzByPlXFsrcJNS6o6tdkZx5kZlaG4oDo74yScAb5oDUXHnbCEY22mDvZieXveXmQE7YjX/iN59PWg8DWmp8N3szGfUbgLIwzyyMWm36Du12QeRK4zUNl8YdTpYfDL8nePTzMrQ779CUi2AErbNPjMhH7KE5CD93BPiapzyJy9D0OPwbHqesu+/odZhLKS0jEk9STk/zqq5xXU7lePLTSOy8keNx3UQzI3y8T6CtoKyz4UQ5FuNirmtlv5EVLr7t7MEePlk/TpVtYkFvYzg28eutfLiw09fEz4uHdWde8EM3KBnJGPuxUqrp8InPlk5vM9bNH6v7FVZnYlzkkEFj89s/OrKUEuU5blZObse7XVmdqV9zMHjJDOnK4HxG2PngVDXXotJ76F/MylZKNlD0clo0iX03R0iAaUc0h6LjPyA8TVK7InPaHTzO9g8Jpx0p37zfgSFwwLKokZT15VHx/aPhUK5uVtrVeZ073CVsa4z5X5JfyZIyTggcvTc7n8qhbiuheXO3yyS5Sr6w/fXKRp0GF+/f/wA8q6lEezpbZ43iVkcvPhVX0Wi+5tvsqiJvgR0WJ8/4QKqYW9jZ2vaLSGEoeqNzV1lsjwXidqyBQCgFAKAUB1YUMPyNWatbanZXMlyrGZGO56qV8A0YOVwPEV26XiX1KuWzOVar6Z863RceFuLoLwYU8ko6xsd/VT9oelc/Jw7KH3unmXKMqNq8n5E9cQK6sjqGVgQQdwQeoNVIycZaosSjzLRlQ06y/wBmSsu5s5mBDHcxOcAB/wCwenN4bZq9bZ7zHmfxL6lSEHRLlXwv6F1qiXTpNIFBZiAACST0AA3JoDQPGvG11rFydP03PcMeXI2MgHvs7H3Yx8PHzyBQCKCDTAYrNg9xjE12QMg9GSD9hfidyd9/hzsjKevJDc9ZwjgsX+PkLbwX3K7eOhzmUAk5OWG58SfOqkIz13R6K6zHS050v7nWwC9eYE9NiDSxS8hi2VP86/cwdV10ISkXtN0z4D+ZqajD5u/PZHK4lx1Vy7HH3l5mXwrwJc38nMysRkZJOAP3m8PQb1b7R/DSv7nDeKl+NnT678vizeXCPZ1bWYDECSQeJA5V/dX8zmt4UJbzerK2TxOU49nSlCHkur+bLnIgIIPQjB+dWDlnzbwrpkFvqV7pt+oVZw8EbtjZixMLKfDmBBB+OBWNNWbxm466eJTtIs+S7McmOaNmU/vISPxFV8ptVvQ6nA4QlmRU+iLVKxHQDzJ6D5DcmuPCMX1Z9AunNPuR28WdefmXKnl8yuNh61tpyy0e5E7I2V88Xy+r2/khdV1wKOSIlm6F/wCXxNXaMXWXNPZeR57iXG1CHYY71l4skOC+GZnOUiZ5G2AA2UH9o9BnfqazkTla+zgY4VjV4MfeMmSTfReJv3gThX9DjYuczSY58dFAzhQfHcnJ8asY1HZI4/F+J++W934V0+5aqsnHOaAUAoBQCgOM0BG3mu28UgjlmSNyAQHYDIJI6nbqKljROa5opsildGL0b0M6ORWGVYMPiCCPuqJxcXuSJp9Cta5wRbznvI828w3EkW2/xIGM+ux86uU59kO7LdeTKtuJGT5o7M403Urq2Ijvl506LdJnl/8A3L9j97p8cVrZCqfer29DNcrIbT39SzPGrqQwDKw3BwQQfxFVU3Es6Jrc9AKGTU/b5xWYLdLOI4e4BLkHcRggcv8AGdvQH40BR7TVINGs2iiYSalOB3pXGIEYZ7sOPtYxkDxPlWso6k1Mownq1qUwJc3PxVPDqq/Txqr+BT8zuKHEuI77qP7I7nhvHvzqvy/mRWvvv6Y6my4Altbck/8AnqeV7oDxrzo/MBvsMHH1ravLjOXK1oRZfA7Met21z5l6HrwpApLu25XGPLPU+tYzZtJLzJ/ZzHrsnOclq0tj6y0a1jjhjWJQqBFxgfEdT5+dWa4qMEkcDJsnOyTm99WZ2KkIDk0BSO0Xs7h1NQ3N3VwgwsoGcjwVxkZGeh6j7qA0NqHZ5qscjZtJnIY4kT2g2+zBgSd/Omia0ZtGTjJSi9GZsHD+skBRYS5/aaPH1JIHzqr7nVrrodpe0GYocuq+ZKWPZRq1ywFyVgTx5nDY9EQ4J+dTQqhDojnZGfkX/HJv08DZPDPY7YW2GlBuJPFpNlz5INh8ya3ktSCu117x6+ZeOSG3jJwkUajJ6Ko/Ks11b6RW5rbfKWsrJa+rIXhzjKK7uJYY0PKihlcn398HC42HT/Srl+HOmClLxKdOV2knH6lnBqmWmc0AoBQCgFAdSKwEU7izgYXsvemcoeUKBygrtnzB8a6OJnvHhy6alG/D7V66lej7PL6A5tbtR83T7gGBq2+I49vxwK3uN0fhkTFhe6vBtPbpcL8UZQ/3YB+gqtOGJZvB8vzJ4Sya9pLUs2l6uJtmilifG6SIR9GGVb5GqU6uTo9fkW4WKXVaEmoAG2wqHdvUl0R2Y4FZB8ndqus/pOqXLhsoj90hByMR7ZBHgW5j86AiNLRFKyzbq3NjOSQwI6/H/Wq93NJcsOp2OHxpplG+74Xrp80e1xqs07csAIX4DGfmfCooY9dS5rHqWsjieVmz5MdNR8kdo+HXJ/WSKGPhkk1iWZBLuI3hwG+x/izSk/VtktpunvEHVnDRkbddvj91VbbozacFudrCwLcVTjdLWDRGcDwNJP3S9ZMKPmwH51eyocyRwOA39jZY305f4Pri0i5EVf2VC/QYqxFaI4Vkuebl5vU9q2NBQHBFAMUBzQHBoCG4k4khsk55W3PuoMczeg+Hmdqmx8ad0tIkN18alua9uLLUdWYMy9zBn2Q2QoHxxjmc+Z29K7EbMbDXnI5so3ZL32RdeFODYbIlwzPKRylzsMeIVRsPx2rm5WdZkbPoXcfEVO6ZZqpls5oBQCgFAKAUAoDjNAQes8Y2NqeW4u4kb9nmy391cn7qAreu9r+mwxB4pv0hz7scYYH+IsByj13+ANAVe27eNg02nSLG2QrLJnOOuCUUH5GgKdq/HE+rXBhnu0s7IliRhgORSSAwUkyORj2c4J8KAq2g6ELy9NtA/snvjGzdSI0do+YbbnlUH4ZNAiKtVaQrGD1Ow+GeprSTUVzFmiE75RpiXS0txCFjRSc7lunzJ8fSuPObu7z/AGPoGLjwwkqao6vq392eWsMI4pHXZj9rx322NbY/fmovoRcVlHHxp217SfiVQzTSKTzOyjrucV1eWEWeJduXdFy5m0v2L32H23PfRbdHLf3Y3/PFRW73R/uWsR8uDc/kvqj6Xqwjjnzrxhxnqdxqk9rZXD8vetFHHFyrnlG/tHB8Cck1kehA8JcUXUWowfpN1csiS5kQzOwIAORy82DWjsSjzFmvEsnd2One/wDGpbOI+1y+kvJIdOCmMEKgMWXbAHMTnzz9KRlHk5mRypmrHDTdGVwR2japcalDZziMe2wlUxYYBVJPQ7EYrfqiPRp6M3pQwYmoCUriEqGPVmyQo+IUe8fLIraPLr3jWSk1pEi9O4WhjczPmac7mWXBP8I6KB4ACpp5M2uWOy8kQxx4p6y3fmT1Vywc0AoBQCgFAKAUAoDwu7yOJS8rrGg3LOwVR6knAoDWXaH2sWsdtLHY3AkuGHKrJnlXOxYP0yB086A1r2cabo84b/aVw4nZjhWYpHjwPeDqxO5JI/OgIjibhqOHVXtO9EMBcd3K+WUI4zGxPiuSAW8Nz4UBdexvWZba9fSrrleNi4VThlWRdzyZ6qwB29D8cgbA1Lsg02adpmjdebcxo/LHnxIAG3oDigNQa3pbaHrUTqp7hZBJGTk80TbSLnxIVmX6HxoZ01K5pkkf6cxDKsbSSBWY8qgMx5SSegxj0qHIi5w5UdDhWRDHyYzn0RbL7TpIwVuFKgnIPRSNujg4YbdQfGuVKE4vZHuq8inIrfNYtH5bbeTK3xHexmIIjKdxsvQAelWsSqSnzyRw+O51EsZU0tPfw9DJ02wKaf3p92XvQB4+xgHPzP3Vtka9rEh4U1Lh98dOhZ+wD/3nyf8A6BU8v60Tm1Nf6bYvHmX+Dft7qMcSM0kiKACd2A6DPiasHH0eh8z8AXeb28vMY5IppFz4PM4RBn4/rCf4TUN9ihHUv8Oo7fJjDzZX7aQC9LEgBS3XyUgVFKP/ANdJHSqtiuKuyT0Sbf0PfhtuaaaTyJz6sTWmUtK4wRNwVqzJuvktt2/76mbwZqksV3LdRNhwGwSM+8ehz5Cs32OuEUupHwzDrzsmxzXd3PqyB8qpPiAfuq4uh5+a0k0ehrJqcU0MGBf67bw/0s8aeRdc/IdTUsKLZ/DFsjldCPVo8NF4lt7p3WBy/IAWPKQPaJxgnr0NbXY1lSTmtNTFV8LNeXwJioCYUAoBQCgFARmu69b2kfeXMyRp0BY7nyUDcn0FAfOnHfGkeq30ayyPDYRsQCq8zY8XKZ95sADPug+tATV9wXpV3ZudHmMt2g5wjuwd1U+2O7YDfHTA8B8c0BrzT47RoZEmMsVyuTG+OaJsf8ORR7SnqAwz13oC7dmGhx6vDNaXTMGt1VreVffRXLB0OdmTIUgHpk4xmgL7wN2PJY3SXMlyZWjJKKE5AMgjLe0Sdj5UBtSgIXivhm3v4TDcpzDqrDZ0bwZD4H7j40BozXexC9jdv0V454/s5bkkx8GUjHzB+nSnQfMxrfsh1QqFmeKGFSSTJP7C5948q5AP0pobKTS2KzxXpFlbBUtrw3U2T3jKgWEDGwU5JY59RQ1LjcaeV0bThj2nS4b+/KxX/Dy1Qy3yyjI9PwGt203Vrq0Uyy0S5Q5SXuz8Vdgf8IrZ5lfUjh7PZemjkkvm/sejcMsxzJNk+JwT95NaPOXgiePszL81iJfSbVbeORA2e8ZGYkj7AflHplyfkKr3ZE7VpodbA4Xj4Njmp6vpvoYV3w8juW5mGTkgY/Otq86UI8rRHk+zlN1js5mtT0bTRFBKseSWU9ep2P8ArWqyHZbFyJJ8Mhh4dsad24v+DC4WkXkkX7XU+mKmz4vmTKPszZBQlX+Y+r9NOYoz/YX/AKRXQj0PI3f1JfNnTUYJHAEU3dHfJ5FY+WObYfSpYOK+JakE4yfR6FdveDZJf6XULlvQoo+igCrcMxQ+GCK08Vy6zZEydlMPhcSZ81U1Zjxea6xRA+GQfRsnuCuE/wBB739b3hkK78uMBebA6n9o1Vy8x5Gmq00LGNjdjrv1LNVItnNAKAUAoDwvJwiO56IpY+igk0B898K6VJxJfTT3srLFEB+rQ7gMTyomQQo23OMn8AILiHQU0jVOW4t/0i1LEoH+3G3wIwOdc48Nx0GaAxZVjOqRHQxKfbRog4OQ2xYZznkG4JPhnqN6A+kNf4Isb1ua5tkZ/wBoZVvmykE/OgMzh7hy2skKWsKxKcE46tjpzMd2+dAS1AKA4JoCnccdotppwKu3eT+EKH2vVz0Qeu/wBoDTkratxFINuS2B81t0wTucnMjeHifSnTqOpnrwxp+nSIwka9uI85VgBbq+2CRjLYOfZyfDOMVTvzFFaR6nf4dwG7I0nPux+rMPXtSmunDSuxA6KnsgeQGcKv31RWRzfH1PTf6bGiCjSnp46aav5shpLb+xMf4x/mrdW/7l+xXsw3rpyTf/AHL7ng1ov9Vc+rr/AJq27X/ev2ZG8WK2ePJ/Nr7nnYaL+t7x0CL1VAc/Wt7ctcmkdyLB4LKV/bWx5V4RJ+uZuz1fREHccQqsoUDKA4ZvH5eQroQwm69fE8xke0MY5PZxWsVs2YOop3E6yJ7j77fA+8PzqxU+1q5H1RzMte4Zscir4Zb/AHPqTgzUlns4HU/YCnyKjB/886sUvmivQ4ufX2d8tOjeq+TJupSpoc5rA0FZBzQCgFAKAUB5XE6orO7BVUFmYkAAAZJJOwAHjQGmuOu1szc1ppUTTO4KGUKWznIIijxls5947eRoDTt9Z3VjKYpRLbyYBK5ZcjwOQcMPOgJ3h7X7g3UVvM/6dDJKiGGUtKh5yBmPn3R8N1XByN80B9I6DwdZWbs9tbJG7DBYZLY+AJJIGw2HXAoCeoBQCgPOWYKpZiFUDJJIAAHUknoKD5mku0HtfeRza6VkknkM6glmJ2xAoGev2vHw+NAYvD/ZxDbJ+na7KMn2hAWJYnr+sOcu2Psj5mtZTSJaqLLX3F0/ZfMvsut6bc28cY1CC2j5R+qjuIEwPBW322x7I9N60lX2hPRf7tZqkpaea1RQ+KE06EiO0la4fHM7rIpijH9plGGY7+yDtgk+GaGRjwgvU9Twri+TlW6T0UEtW9DI4W0/TZYee61CGN2JwnfxKwA29oE9SRn0xWaMPmjrPqR8R9oJVW8lGjS8eplTaZpzQTywSSssUghWRnQQyOepV/FFG7N0wDW88OqPzIMTj2VdZo0tOrengZcOiaLyjn1SEtgZIuYQM43xv0zWywYJEEvabK1fKl+xVOIJbMTd1YO0qp/STFgYySNljx73m3Tw3qvk49da1XU6/COJ5WZY+ZLlRWOJL/u05VPtP9QPE/l9axhU80uZ9EScf4g8epVxejl/Bg8L2OcyuPJc/eanzb3HuxOZ7O8OjZrdYvlr9TO4kteaDI+wQR6dD+X0qDCsas0fidP2gxVPFUofl/jyNldgGu80clux399R5qAG/wAPL9KvQ7tjj57nl8ldtiwu8Y91/wAr+Tbd7ad4Mc7oR0KMVP8AI/PNWoycX0OPKPMVu/t9Sg3gmS5X9iRAr/3lIDfQVcrljz2mtPkVZq+v4XqQ0Haa0b8l3ZvGw64O/wDcYA488mrT4XzrWqepXXEOV6TjoXjRdWjuYhLFnkOcZBB267GuZbVKuXLI6FdimtUZ9RkgoBQA0Bqj/wBQXEXc2aWqMRJcNk4OP1ae9nyLEDHjv8KA1twDwNqVzCbiyuI4EbKljMyt7OQc8isV+eKA8r+e4ivIrLUpEvIuZBgSc+A5ABjmGHRh1x0+IOaA3vwl2d2Ng5kgjJkOweRuZlHwXwX1AzQFuoBQCgPC7uliRnkYKigszE4AA6kmgPn7jLjW51u4Wx05WEDHGOhkx1eQ/ZQdcfXfAoNEtzYfZzwVaae5QYmvAgaWTGRHnoq590E5x4nG/StVLVkkqZqCslsn0LFrPB9ncsXuY2kJGDmWUKB4gAOABt4Vq6482rLEM26Nbpi+6+uy/wDZoHU9BspbiRbRG7vnCIOdmz4Dc56/gRVK3JsUtI9D0eJwXEdPNa+8lvp4eJtjTuyS0FqsT94shQB2V8e0R7WAR54q1GpS0lPqcJ8QsqjOqn4HqvXT5mvON+z2ytSiwTyu5Y8y5QhQu2Nhnm5vDyNaZGT2bLXCeE++c07G1FGydD4VtFsYrW5kT2I3Rk74LymU5fO+efBxnzO29SwjzRTl1OffdGM5wp+Dp80jXnG/CekW7CG2aWS4bBwsoZI1HUucdT0ArGRY646knC8WOVeq5LYiLS1WNeVBgffXFstlZLVn0TFxKsavStFQ1JzPc4G+/IvoP/DXYoSqqPBZ9ks3O0j56L5FuhiCoEXHsgAf6+tcecnKXMz31FMaalVDwRiovNzxnxBGKm10akirOLshOmXijy7LtWNveI2cBWBPofZf7j91X8jZxmeR4VHta7sd+K1/uv8A0fVSHI2q0cLTwO1AtSM1zQYLpOWeMN8GGzL5hhvU9ORZTLWDIbaYWLSSMnS7BIIkijGERQo+O3xPiajnOU5uUvE3hBQjyoy61NxQCgMTVr5YIZZnzyxoznHXCgk/hQHz/wAM6SmuT3t/qUzQwRgAFWVQuQ2F5mBwEXB6blh50BQ+KIraKZ47G4kmhOxZ15eYg7bDHMB8SBQG1exLhLTrhP0k95LcQsvMkm0cbdVKge/6knp0HiBvEUAzQDNAVzXuOrCzmENzcrHIQG5Ssh2OcEsqkDp4mgNLdqXG8mqXC2Njl4ecKvL1mfwJ/sA9M7bZPhgC3WlgujQrZ2mJb+4wZJMA4z0VemBscA+ZNVci/l7serO3wrhsbk7rnpXErGr8B6nNjEcq7knDpuWxljh9zsKho7StaOOp0OJPBy2nXco6LTo/sVafg6e2mxK7RyDcgH2sNnxVj1FZty3DZxNMTgMLkrK7FJeia/kvGhcIX6xR3NjHEGX2oxIR5jOG2zvtk1pjVTlPtJE3Fs6imiWJT1R76rDxIEV5rqOIOyoEQpzkuQAAFQjO/wAfjV+clHc8zjY7ulprst2/Qtul9maxtE/fsXTlOCileYdSfE+1lsk9d6rvGUnzvqdRcZlXjvHhFcvTXxNc9qvCdvFdl3uXaeY87jlUAZ2UKAPL6Ct7rnD4UaYGBVkJzm+Va6Lz1/YhNM0xIQQuST1JxmuVfkStPZ8O4ZVhxfI9dfFmTO/KrH4An7jUVceaSRcyrOzqcvJFV4Ug5pS5+yPvP/hrrZstK+U8T7OUO3K7R+BZboDxBx8R1Fcus9rkaaa6GJG+HG+aml8JUi3zrVkTaDu74r4EsP7wz+NXbO/i6nmMWPu/F+X1f8H1FwJqHfWUDE5ZVCMfNPZz88Z+dT48+etM5fFaOxy5x83r+5P1Mc4UAoBQCgFARXFWlG6s7i3DcpliZA3wJG2fLNAfJX6VJGP0KaVkgW4LSqu+GBVHbH2yoTYevxoC565x1Zw2jWWlWoRHHLJcSqveOD1267/EnbwFAR/AesanYQXFxZwc1v7JlkdCU9k49k5GT7W+M4yKAudn28stt+ttQ9zzEDlbli5cDDHqc5J9kfDqKAkI+2jm02adoVS5WQQogYlCXUkPgjOAFOR5DfegNdW+v6jZX1vNdXM367u7hwZWIaORiPaTOPdBwuNtseFAVzirV2u7y4uGOTJIzDyXOEA8guB8qA2Z/wCnfR1aa5u3G0KCNCegLbufUKAP4zWG9FqZim2kjmz47gt757q7jlkdwWjCBTy82RvzMOi7D1NUMZc83Yz1XGZvGohh19NN/UkdR7cXcFbWwYMRhZJHyAT4mNV3x+9V1ziurPN141tmiUXvt0ZU5Lsgma6aSVmYNKy4Lt0BCjYDAGAOgwK5Lkrrt9j3tdL4bgPl3ehcW7cUVQsGmylQMAGQKAB091GrrqUY7anguyusbkott+jMC144uHmF1KgY5LpCxbki5lCjl8wo6+JY/Lm3ZKVm3geswOB82G1J6OXXz+RWdY1TU7iR2a/lVWYkIsrqgBOwCqQNhtvUyzY6dCj/APGcjm2exG2WjusgkkmLkfHJJ2x1JqC7MUo6JHT4fwCyi6Nkp6peGn/kma57PUHheRlkdR1KkD51LVJRmpMq51UraJQj4owOHrBokYPjJbPywKny7o2NcpyuB8PsxKm7dm2SDEn3SD5Gq8V5nYnLmXdZGyH2umPKrC6FCWinutCP1M8t8h/d/MVbp3oZ5vP7nFYv5G+uxy8zFcRH7Dqw/jDfmh+tYwJ6xcfI39qKeW6Fnmv40+5sWr55YUAoBQCgFAedypKMF94qQPXG330B8zdlhtE1KWHU442LFo1MygqsqvuDzbAncb+NAePa7qMM2pd1CES3gCxZjVcb4MjAL73XHX7HnQEzqup3urW7Q2UH6Nplum5bYMIhkc7AHmbbPIud+uaAq3BL28MF9dTcpeOIQwIwBzJcLIAwH9hVJ+dARmq8NzW9pbXMmyXPMUXfOFxhj4bg5Hl60BN8V6vDe31qyNywxW9vG7HwEQzJ6kZIHxOKAp12VLvyZ5eZuXPXGTjI+OKA372TwCHQJ5dh3hmbJOOg5Bv6qajtfdLOJHW+K9Ua/MqeJWuGuddD6bJ0S3lo/mDdoPH6CnJNmO2pj0R1N+vnWVU1uHkV+QW7J91DTkfVswrP0w2O4dz9kD1NatQJE5+C0OwVviPkD+dY7vqbfieLSO4GOp/KtWtehtzJdWeb3SDq6j5it1VN9EQTzseHxTSMc6vD/wA1frW/utn6WV3xfC0/qI7JqkJ6Sr9ae7W+KEeL4cntYj1ZFcZBz5itO9B7lpOu5awZg3MbA+1v51PFplSyE4vfoReubXkf8H4mreM9aH/c81xf/wDTh/2/yzeHY1Eea6bw/VL/AP0J/EVpw/8AMWPaqa/CXz/wbPrpHkDmgFAKAUAoDg0BR+Muy+z1B+9cPFL4vEVHN++CCD67GgNVdpHZU9j3ctiss8P/ABAwV2Vh0JCqMqfTw86AnX7Srm6tv0O30hw8kZiwvMI15lIyg5dh6kUBrCTRX0+7iXU7WQIrBmQcvtqPBXyVYHbOD0J6UBsriq5vdfjhitNMaKBJAwmlZVwMFdskDlwckLzE8oxQGRpfYCoYG5vCy5G0ScpPlzMTj6UB59umlwWVhZW1vGsad8zADqeWPBJPViecZJoPAs/ZjpyXPD0MLkhXWcEggEf/AJEvia1nHmRLRa6rIy8jUNwIYiRI4DDYjO+R12FchQub2R9BnlYVa5p2GFJrNsOgZvkfzqVYl7KFnHcGPwps8W4mUe7D9SPyFSLBfjIqy9pY/kr/AHPL/b9w3uRj5Kx/Os+6VR6v6kL47n2bVw+jO/e3zdFI+Sj8aOOLHqZVvGbeif0X8nA0y7f3pMeRf/LTt8ePRD/TOK2/1H9fsd04ZY+/L9xP41q86C6Ilj7N3SX4ln8nvHwvF4ux+g/Ko5cQl4ItQ9mKFo5Sb/b7HefQ7dF5nLADxJ/0rEMq6b0ikbZHBOH48OextIgrv9GziPvT8TkfgRXQh2une0PNZDwE/wALn+n2Mr/ZcsaiWBiVI5ttmA8x41F29cpcky2uG5NEFkY0m099upJ6Rqvffq5Bh8Z2HXH4GqmRjdm+eHQ7nCuLe9PsblpP+TB4hGLqI+S/9RqbEf4Mv7nN45Fx4jW/+n+WfRPZLZ8lmz/8yQt8l2H4VJhR0r+ZV9orufK5V+VIu9XDgCgFAKAUAoBQCgOCKA4CCgOrwg9QD6jNAdgtAdjQGof/AFC6BcTw280KF47fvTIFyWAfu8Ny43UchyfDPwzQEV2XSNfaJd6fE4Wdebk5mwOWQ5B23A5gw+dARadjiQKJNS1KG3XxUYyfIM7Df0BoCo6tbadBKUhma5Twk5So+Y8fUVWsVr+FnaxLOHpJXRf7klb2cIAZY0wRnOB+dcuy23XRtns8bCw+zU64R0+SO7XaDp91ackn1LHaUw+FfseT6h8F++tlSaPK9Dxa8Y+VbqCRG8ibOouT6+tZ5UR9tLzMuC423IHqfwHhWkoalmux6bsxNfjaSH9XlsMCQOpAz0+NS4bULO8c3jtU8jF/BWuj12KpBYyMwUI2+3umurK2KWuqPE04d9k1BRe/oy+wR8qqo+yAPoMVwLJc02z6bjVKqmMPJJHm8caEyEKp8WOB99bqVs1yIilVi0S7WSjF/q2X1MW/0/v2iZGHsnO2+dxgDHnU1Nrqi4tHO4hhRzZV3QktI76+i3PpXhmw7i1gi8VjUH1xlvvJrq1R5YJHh825XZE5rxbJSpCqKAUAoBQCgFAKAUAoBQCgFAdWXyoCtaJwLaWt3LdwRlJJV5SoY8gyQW5V6DJAPl4YoDR3bzpDw6kZTkxzorI2+MqOV1GemMA4/tCg9Ga2FAfR2gaFp1/Z26Qzp38cKIzIw58qig88e2enXHzqvbjxn8zq4PGMjF211j5Mp3E/BE9qSXXKf8xMlP4h1U/+ZqhOudXU9ZiZ+NmfC9JeRWHs2Hn6VGrEy3LHkjx5D0wa31RFyyPWO0Y+GPWtXZElVE31MlbVV3cj5nArTmlL4US9nVUuaxo4m1SFNjIvoN/wrMce2T1SIreLYdP518kR1xxOg9xGY+eAP51Yjgy/MzkXe0tKelMG39DHF7dy7xryD0GPqwqXsqK+u5U9+4rlb1LlXyX+SFvpZCxErEkfE1brUNNYo4WZZk9o4Xt6+ps/sl4XuJHgeSFhCZO95yPZ5QoK4+OWFV7aue9M62Hmxx+HWQcu83svR6L7n0Mpq4ebWuh2oZFAKAUAoBQCgFAKAUAoBQCgFAKAwNY0eG6jMVxEsqE55WGRkdCPgfOgIjTeAdOgz3dnF7QIJYcxweoy2fA0BTNf7DraRzJZzyW7ZyF95AfAr0Zd/M+WKArGsa3rmicq3EkdzA+VR5MyKduhOVkBxvvsfOjC2evQ11qHE88sjSewmTnljQKg9F/1qCWNW+qOpDjGZBJRnsjOgm1B1Vlt3Kt7rCJsN6Hoahli0xL1fHM+xaR5f+fNkla8H6xcdIJFB+PKo/EVJGqEfhiQ2ZeZZtbby/3+2pM2PYjfSbzPGnq3Mfuz+NSJz8I6FCSo11lY5fJfcs2ndg8S4765LHx5V/nWHGb8dPkbRuxodIa/9T+xZ9N7JbCLwkf1ZR/0qK1dGvVtky4tOH9KEY/JfdlitOE7OP3baPPxIyfvrdUVrwILOJ5dm0pvQkn0+IgBooyB0BRSB6DFSJadClKTe8nqZQFZMHNAKAUAoBQCgFAKAUAoBQCgFAKAUAoDigGabg5oCB4z4Zj1C1e3lPLnBVwMlGHusB9xHiCaag1donYKA+bu75kB9yJcFhnxdj7PoAevWg1Rui2tljRUQAKgCqANgAMAD5UMa+p64poBWOUzqc1kbCgFY2BxmsjQ5oDmgFAKAUAoBQCgFAKAUAoBQCgFAKA6u4AySAB4npQakBqHGdlDs1wrH4Jlj/hqWNM5FWeXVHqyvXfanCP6OCRvNiq/dkmpliS8WVZcTrXwpkPcdqU59yCNR5lj/KpVhx8WQS4nPwRGz9ot83R0T92Nf+7NbLFgQviFz8foYj8b35/+U3ySMfglbrHr8iP3279R5/74339ak/w/5az7vX5D32/9Q/3wvv63J/h/y1j3ese+3fqH++N9/WpPov8AlrPu9fkPfbv1HsnHV+P/AJJPrHF/krV49fkZ9+u/UZtv2kXq+8Yn9Uwf8JH4Vq8SJKuI3Ena9qkg/pLdD+6xH4g1pLDJY8Tl4ombLtRtm2kjlj88Bl+45+6onizXQsR4jW+qLJpvE1rPgRToSfsk4b6HeoHVOPUt15FU+jJda0J9jmgFAKAUAoBQCgFAKAUAoBQHU0HzKHxf2grAzQ2wDyLkM59xT4jA94j6VZqxubdnNyc+MHyw6mtdV1qe4OZpWf8Ask+yPRRtV6uuMTkWZFlj77I+pCEUAoBQCgFAKAUAoBQCgFACKDp0JvReK7q2I7uUsv7D+0vp1yPkRUM6IyW5aqy7K36G0+EuMYrz2Md3MBkofEeJU+I8uoqhbS4HZxsuFy5Vsy1VCXBQCgFAKAUAoBQCgFAKA8rhSVYA4JBAPwONqLqayWsT50v7V4pHjlBDqxDZ65z1889c+Oa7MGnHY8vbFxm9THrYiFGNBQCgFAKAUAoBQCgFAKAUArAFZM6lj4As5JL2Ix5AQ87tvgLjcH1zjHn5bV8ma5dC5hQlK1NG9a5h6IUAoBQCgFAKAUAoBQCgOKaAhOIeF7e7H61MOOki7MPn4jyOakhbKHQr3Y1dvVGu9X7NLiMkwMsq/A+y/wBDsfr8quQy4tbnKt4bOL7r1Kjf6dLCcTROn7ykD69D9asRnGRRnVOPUxa32IxQCgFAKAUAoBQCgFAcE0BJ6boFxP8A0MDsP2sYX+8dqjlbGJPXj2T6IuWi9mDne6lCj9iM5PoWIwPln1qtZlrojoU8NfWZsTSNIhtoxHCgVR6knzJO5NU5TcnqzqV1RrWxIVqSCgFAKAUAoBQCgFAKAUAoBQCgOrLkYIzQxon1Im74atJPftoyfjygH6it1ZJdCGWPXLqiHueziybojp+7IfwbIqVZNiIJcPpfmR8nZXb/AGZ5h692f+wVssuZE+GVebMSTspH2bo484x+RrdZj8URvhi8GeB7Kn/rS/8A1n+dPfPQx/pf+46jsqkz/wC5TH7h/nWffV5GP9Lf6junZS3jdL8oz/Ose+eSMrhf+4yIuylftXTfwoB+JNYeYzZcMX6jMi7LLYe9NO3zjH/ZWry5ki4ZV5skrXs+sU/4Rb952P3ZxWjyZsmjgUrw1Jqy0S3i/ooI18woz9etROcn4k8aYR6RJCtSU5oBQCgFAKAUAoBQCgFAKAUAoBQCgFAcUMM4FZNQaIkRyawEdRWTJ2oYOKwDkUMMVqYOK3NjkVrIHBogdqyYFAKAUAoBQCgFAf/Z">
            <a:hlinkClick r:id="rId13"/>
          </p:cNvPr>
          <p:cNvSpPr>
            <a:spLocks noChangeAspect="1" noChangeArrowheads="1"/>
          </p:cNvSpPr>
          <p:nvPr/>
        </p:nvSpPr>
        <p:spPr bwMode="auto">
          <a:xfrm>
            <a:off x="28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38" name="Picture 18" descr="http://www.mediabistro.com/fishbowlDC/original/ist2_5168384-red-telephone-ringing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0" y="5290457"/>
            <a:ext cx="1828800" cy="1567543"/>
          </a:xfrm>
          <a:prstGeom prst="rect">
            <a:avLst/>
          </a:prstGeom>
          <a:noFill/>
        </p:spPr>
      </p:pic>
      <p:pic>
        <p:nvPicPr>
          <p:cNvPr id="5140" name="Picture 20" descr="https://encrypted-tbn2.gstatic.com/images?q=tbn:ANd9GcQYRHAzrm0Qq8jpBaxwuWyIUzrCo-eh-R8alEQ0NUvThOKpSgGD0wRYu8sX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48450" y="5019675"/>
            <a:ext cx="2495550" cy="1838325"/>
          </a:xfrm>
          <a:prstGeom prst="rect">
            <a:avLst/>
          </a:prstGeom>
          <a:noFill/>
        </p:spPr>
      </p:pic>
      <p:pic>
        <p:nvPicPr>
          <p:cNvPr id="5142" name="Picture 22" descr="https://encrypted-tbn0.gstatic.com/images?q=tbn:ANd9GcRJOL9PjWSULsaAaUzlxd54_I7Gd4o66hIYHWbAODGjesZgkL7rwQ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953000" y="5029201"/>
            <a:ext cx="1676400" cy="18288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0" y="3124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MULTIPULE MEANING WORDS</a:t>
            </a:r>
            <a:endParaRPr 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                </a:t>
            </a:r>
            <a:r>
              <a:rPr lang="en-US" dirty="0" smtClean="0">
                <a:solidFill>
                  <a:srgbClr val="FF0000"/>
                </a:solidFill>
              </a:rPr>
              <a:t>(Turn and Talk)</a:t>
            </a:r>
          </a:p>
          <a:p>
            <a:endParaRPr lang="en-US" dirty="0" smtClean="0"/>
          </a:p>
          <a:p>
            <a:r>
              <a:rPr lang="en-US" dirty="0" smtClean="0">
                <a:latin typeface="Comic Sans MS" pitchFamily="66" charset="0"/>
              </a:rPr>
              <a:t>Use each word in a sentence.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Can you use both words in a sentence together?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10" descr="https://encrypted-tbn1.gstatic.com/images?q=tbn:ANd9GcQz0U91C6dKknuchXO8_ZqJ0xXKxxEDyAJpSzt8MoXpoqA87eXhVDEgcnX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1600200"/>
          </a:xfrm>
          <a:prstGeom prst="rect">
            <a:avLst/>
          </a:prstGeom>
          <a:noFill/>
        </p:spPr>
      </p:pic>
      <p:pic>
        <p:nvPicPr>
          <p:cNvPr id="5" name="Picture 18" descr="http://www.mediabistro.com/fishbowlDC/original/ist2_5168384-red-telephone-ringin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0"/>
            <a:ext cx="1828800" cy="15675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95600" y="381000"/>
            <a:ext cx="3810000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Ring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7" name="Picture 1" descr="C:\Users\kstitt\AppData\Local\Microsoft\Windows\Temporary Internet Files\Content.IE5\XW856JLA\MC90008895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2133600"/>
            <a:ext cx="811682" cy="6708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Brainstorm a list of </a:t>
            </a:r>
            <a:r>
              <a:rPr lang="en-US" dirty="0" smtClean="0">
                <a:solidFill>
                  <a:srgbClr val="FFFF00"/>
                </a:solidFill>
                <a:latin typeface="Comic Sans MS" pitchFamily="66" charset="0"/>
              </a:rPr>
              <a:t>multiple meaning </a:t>
            </a:r>
            <a:r>
              <a:rPr lang="en-US" dirty="0" smtClean="0">
                <a:latin typeface="Comic Sans MS" pitchFamily="66" charset="0"/>
              </a:rPr>
              <a:t>words: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 descr="C:\Users\kstitt\AppData\Local\Microsoft\Windows\Temporary Internet Files\Content.IE5\DPYX197O\MC9002996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28600"/>
            <a:ext cx="1815998" cy="1413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read…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u="sng" dirty="0" smtClean="0">
                <a:latin typeface="Comic Sans MS" pitchFamily="66" charset="0"/>
              </a:rPr>
              <a:t>Bat Boy and His Violin</a:t>
            </a:r>
            <a:r>
              <a:rPr lang="en-US" dirty="0" smtClean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endParaRPr lang="en-US" dirty="0" smtClean="0">
              <a:latin typeface="Comic Sans MS" pitchFamily="66" charset="0"/>
            </a:endParaRPr>
          </a:p>
          <a:p>
            <a:pPr algn="ctr"/>
            <a:r>
              <a:rPr lang="en-US" dirty="0" smtClean="0">
                <a:latin typeface="Comic Sans MS" pitchFamily="66" charset="0"/>
              </a:rPr>
              <a:t>  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</a:t>
            </a: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          Listen for Multiple Meaning words.</a:t>
            </a:r>
          </a:p>
          <a:p>
            <a:pPr>
              <a:buNone/>
            </a:pPr>
            <a:endParaRPr lang="en-US" u="sng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2600" u="sng" dirty="0" smtClean="0">
                <a:solidFill>
                  <a:srgbClr val="C00000"/>
                </a:solidFill>
                <a:latin typeface="Comic Sans MS" pitchFamily="66" charset="0"/>
              </a:rPr>
              <a:t>Use CLUES in the text to help figure out the meaning.</a:t>
            </a:r>
            <a:endParaRPr lang="en-US" sz="2600" u="sng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052" name="Picture 4" descr="C:\Users\kstitt\AppData\Local\Microsoft\Windows\Temporary Internet Files\Content.IE5\8Z0JZJQT\MC9001871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191000"/>
            <a:ext cx="1022381" cy="838200"/>
          </a:xfrm>
          <a:prstGeom prst="rect">
            <a:avLst/>
          </a:prstGeom>
          <a:noFill/>
        </p:spPr>
      </p:pic>
      <p:pic>
        <p:nvPicPr>
          <p:cNvPr id="2054" name="Picture 6" descr="https://encrypted-tbn1.gstatic.com/images?q=tbn:ANd9GcTdOoigZUV1GiCHe84qz6TyNN71qnPBf9lxmWGRCEsz2bzqcg6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2133600"/>
            <a:ext cx="2057400" cy="1574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Find the multiple meaning word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297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Mr. Mosley, the third baseman, tips his cap because I hand him a bat. 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Why don’t you relax a spell on the bench. 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I’ll give you a chance to fiddle. </a:t>
            </a:r>
          </a:p>
          <a:p>
            <a:pPr>
              <a:buNone/>
            </a:pPr>
            <a:endParaRPr lang="en-US" sz="12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  <a:latin typeface="Comic Sans MS" pitchFamily="66" charset="0"/>
              </a:rPr>
              <a:t>What evidence from the story  helped you figure out the word???</a:t>
            </a:r>
            <a:endParaRPr 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482" name="Picture 2" descr="C:\Users\kstitt\AppData\Local\Microsoft\Windows\Temporary Internet Files\Content.IE5\8Z0JZJQT\MC9003002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04800"/>
            <a:ext cx="1808683" cy="1623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Review GOAL: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>
                <a:latin typeface="Comic Sans MS" pitchFamily="66" charset="0"/>
              </a:rPr>
              <a:t> I can determine the meaning of multiple meaning words by using context clues in a text.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Rate yourself:  4,3,2,1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160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GOAL:  I can determine the meaning of multiple meaning words by using context clues in a text.</vt:lpstr>
      <vt:lpstr>Slide 2</vt:lpstr>
      <vt:lpstr>Slide 3</vt:lpstr>
      <vt:lpstr>Slide 4</vt:lpstr>
      <vt:lpstr>Slide 5</vt:lpstr>
      <vt:lpstr>Lets read…</vt:lpstr>
      <vt:lpstr>Find the multiple meaning word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GOAL:  I can determine the meaning of multiple meaning words by using context clues in a text</dc:title>
  <dc:creator>ST User</dc:creator>
  <cp:lastModifiedBy>st</cp:lastModifiedBy>
  <cp:revision>23</cp:revision>
  <dcterms:created xsi:type="dcterms:W3CDTF">2014-02-25T13:08:02Z</dcterms:created>
  <dcterms:modified xsi:type="dcterms:W3CDTF">2014-02-27T16:34:08Z</dcterms:modified>
</cp:coreProperties>
</file>