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CDFC-748F-43AF-BA51-B29B616E4189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A1E2-CBBB-42DF-8F7F-7108286CE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CDFC-748F-43AF-BA51-B29B616E4189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A1E2-CBBB-42DF-8F7F-7108286CE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CDFC-748F-43AF-BA51-B29B616E4189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A1E2-CBBB-42DF-8F7F-7108286CE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CDFC-748F-43AF-BA51-B29B616E4189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A1E2-CBBB-42DF-8F7F-7108286CE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CDFC-748F-43AF-BA51-B29B616E4189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A1E2-CBBB-42DF-8F7F-7108286CE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CDFC-748F-43AF-BA51-B29B616E4189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A1E2-CBBB-42DF-8F7F-7108286CE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CDFC-748F-43AF-BA51-B29B616E4189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A1E2-CBBB-42DF-8F7F-7108286CE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CDFC-748F-43AF-BA51-B29B616E4189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A1E2-CBBB-42DF-8F7F-7108286CE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CDFC-748F-43AF-BA51-B29B616E4189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A1E2-CBBB-42DF-8F7F-7108286CE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CDFC-748F-43AF-BA51-B29B616E4189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A1E2-CBBB-42DF-8F7F-7108286CE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CDFC-748F-43AF-BA51-B29B616E4189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A1E2-CBBB-42DF-8F7F-7108286CE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ECDFC-748F-43AF-BA51-B29B616E4189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CA1E2-CBBB-42DF-8F7F-7108286CE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1000" y="420469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have listened to many stories of how change impacted the world. Circle your favorite story. Then, write how the change in the character’s life impacted their world.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3352800"/>
            <a:ext cx="8153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_____________________________ changed in this story. </a:t>
            </a:r>
          </a:p>
          <a:p>
            <a:endParaRPr lang="en-US" dirty="0"/>
          </a:p>
          <a:p>
            <a:r>
              <a:rPr lang="en-US" dirty="0" smtClean="0"/>
              <a:t>In the beginning, ____________________________________________________.</a:t>
            </a:r>
          </a:p>
          <a:p>
            <a:endParaRPr lang="en-US" dirty="0"/>
          </a:p>
          <a:p>
            <a:r>
              <a:rPr lang="en-US" dirty="0" smtClean="0"/>
              <a:t>By the end, _________________________________________________________.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This change happened because ___________________________________________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____________________________________________________________________.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TEACHER MODEL COPY of Essential Question Assessment</a:t>
            </a:r>
            <a:endParaRPr lang="en-US" dirty="0"/>
          </a:p>
        </p:txBody>
      </p:sp>
      <p:pic>
        <p:nvPicPr>
          <p:cNvPr id="12" name="il_fi" descr="http://photo.goodreads.com/books/1173678090l/31378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143000"/>
            <a:ext cx="1676400" cy="1447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http://blogs.slj.com/afuse8production/files/2014/05/GoinSomeplaceSpeci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143000"/>
            <a:ext cx="1295400" cy="172950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6" name="Picture 7" descr="http://www.notimeforflashcards.com/wp-content/uploads/2011/06/Alexander-who-is-not-do-you-hear-me-I-mean-it-going-to-mov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219200"/>
            <a:ext cx="2057400" cy="157053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7" name="Picture 6" descr="cover_imag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1295400"/>
            <a:ext cx="1295400" cy="1371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81000" y="344269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have listened to many stories of how change impacted the world. Circle your favorite story. Then, write how the change in the character’s life impacted their world.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3352800"/>
            <a:ext cx="8153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_____________________________ changed in this story. </a:t>
            </a:r>
          </a:p>
          <a:p>
            <a:endParaRPr lang="en-US" dirty="0"/>
          </a:p>
          <a:p>
            <a:r>
              <a:rPr lang="en-US" dirty="0" smtClean="0"/>
              <a:t>In the beginning, ____________________________________________________.</a:t>
            </a:r>
          </a:p>
          <a:p>
            <a:endParaRPr lang="en-US" dirty="0"/>
          </a:p>
          <a:p>
            <a:r>
              <a:rPr lang="en-US" dirty="0" smtClean="0"/>
              <a:t>By the end, _________________________________________________________.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This change happened because ___________________________________________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____________________________________________________________________.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Name:_________________________________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117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</cp:lastModifiedBy>
  <cp:revision>3</cp:revision>
  <dcterms:created xsi:type="dcterms:W3CDTF">2014-11-12T19:47:34Z</dcterms:created>
  <dcterms:modified xsi:type="dcterms:W3CDTF">2014-11-20T20:19:40Z</dcterms:modified>
</cp:coreProperties>
</file>