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64" r:id="rId12"/>
    <p:sldId id="265" r:id="rId13"/>
    <p:sldId id="273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425E9-D619-40F7-9705-77EA2885A42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43E6-35E6-416F-8D52-AF5B3063D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01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37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57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19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6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91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57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91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80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45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9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64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83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www.youtube.com/watch?v=SGJs_xBXgp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Grade Text Talk</a:t>
            </a:r>
          </a:p>
          <a:p>
            <a:r>
              <a:rPr lang="en-US" sz="2800" b="1">
                <a:solidFill>
                  <a:prstClr val="black"/>
                </a:solidFill>
              </a:rPr>
              <a:t>Unit </a:t>
            </a:r>
            <a:r>
              <a:rPr lang="en-US" sz="2800" b="1" smtClean="0">
                <a:solidFill>
                  <a:prstClr val="black"/>
                </a:solidFill>
              </a:rPr>
              <a:t>3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3276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48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120" y="533400"/>
            <a:ext cx="739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Name something </a:t>
            </a:r>
            <a:r>
              <a:rPr lang="en-US" sz="5400" dirty="0" smtClean="0">
                <a:solidFill>
                  <a:prstClr val="black"/>
                </a:solidFill>
              </a:rPr>
              <a:t>disgraceful </a:t>
            </a:r>
            <a:r>
              <a:rPr lang="en-US" sz="2400" dirty="0" smtClean="0">
                <a:solidFill>
                  <a:prstClr val="black"/>
                </a:solidFill>
              </a:rPr>
              <a:t>that a kid could do.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8001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How would your face look if you have done something </a:t>
            </a:r>
            <a:r>
              <a:rPr lang="en-US" sz="5400" dirty="0" smtClean="0">
                <a:solidFill>
                  <a:prstClr val="black"/>
                </a:solidFill>
              </a:rPr>
              <a:t>disgraceful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038600"/>
            <a:ext cx="7239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How would your face look if someone did something </a:t>
            </a:r>
            <a:r>
              <a:rPr lang="en-US" sz="5400" dirty="0" smtClean="0">
                <a:solidFill>
                  <a:prstClr val="black"/>
                </a:solidFill>
              </a:rPr>
              <a:t>disgraceful</a:t>
            </a:r>
            <a:r>
              <a:rPr lang="en-US" sz="2400" dirty="0" smtClean="0">
                <a:solidFill>
                  <a:prstClr val="black"/>
                </a:solidFill>
              </a:rPr>
              <a:t> to you?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creep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4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creep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828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move slowly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2378"/>
            <a:ext cx="3926889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15" y="3767406"/>
            <a:ext cx="4392053" cy="292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433429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the picture of the sloth to watch him creep across the road.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03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228600"/>
            <a:ext cx="792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Which pictures show </a:t>
            </a:r>
            <a:r>
              <a:rPr lang="en-US" sz="2800" b="1" dirty="0" smtClean="0">
                <a:solidFill>
                  <a:prstClr val="black"/>
                </a:solidFill>
              </a:rPr>
              <a:t>an animal that</a:t>
            </a:r>
            <a:r>
              <a:rPr lang="en-US" sz="5400" b="1" dirty="0" smtClean="0">
                <a:solidFill>
                  <a:prstClr val="black"/>
                </a:solidFill>
              </a:rPr>
              <a:t> creeps?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1894">
            <a:off x="5065538" y="1556490"/>
            <a:ext cx="3023122" cy="188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92608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2366962" cy="170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76728">
            <a:off x="958990" y="3881891"/>
            <a:ext cx="3109526" cy="233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63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harmony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creep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disgrace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 can use all 3 words in a sentence?</a:t>
            </a:r>
          </a:p>
        </p:txBody>
      </p:sp>
    </p:spTree>
    <p:extLst>
      <p:ext uri="{BB962C8B-B14F-4D97-AF65-F5344CB8AC3E}">
        <p14:creationId xmlns:p14="http://schemas.microsoft.com/office/powerpoint/2010/main" xmlns="" val="38938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Draw a picture to show you know what these words mean.</a:t>
            </a:r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1752600"/>
            <a:ext cx="74702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harmony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creep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disgrace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8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15179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28328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Tell your partner about a new word you learned last week.</a:t>
            </a:r>
          </a:p>
        </p:txBody>
      </p:sp>
    </p:spTree>
    <p:extLst>
      <p:ext uri="{BB962C8B-B14F-4D97-AF65-F5344CB8AC3E}">
        <p14:creationId xmlns:p14="http://schemas.microsoft.com/office/powerpoint/2010/main" xmlns="" val="22301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5288" y="1524000"/>
            <a:ext cx="3273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60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harmony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5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1981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peaceful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1850" y="48768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harmony</a:t>
            </a:r>
            <a:endParaRPr lang="en-US" sz="9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7216" y="3566160"/>
            <a:ext cx="452378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6" y="1428719"/>
            <a:ext cx="3319322" cy="19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15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Which pictures show </a:t>
            </a:r>
            <a:r>
              <a:rPr lang="en-US" sz="5400" b="1" dirty="0" smtClean="0">
                <a:solidFill>
                  <a:prstClr val="black"/>
                </a:solidFill>
              </a:rPr>
              <a:t>harmony?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50962">
            <a:off x="161821" y="1747947"/>
            <a:ext cx="3358777" cy="236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1048" y="4009072"/>
            <a:ext cx="4350501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5760">
            <a:off x="6244667" y="1341969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25" y="41148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69760"/>
            <a:ext cx="2000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58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disgrace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2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75" y="160338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</a:rPr>
              <a:t>disgrace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886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bring shame upon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844" y="2644943"/>
            <a:ext cx="3039556" cy="28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19148"/>
            <a:ext cx="310069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96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325</Words>
  <Application>Microsoft Office PowerPoint</Application>
  <PresentationFormat>On-screen Show (4:3)</PresentationFormat>
  <Paragraphs>69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</cp:lastModifiedBy>
  <cp:revision>5</cp:revision>
  <dcterms:created xsi:type="dcterms:W3CDTF">2013-11-13T16:03:12Z</dcterms:created>
  <dcterms:modified xsi:type="dcterms:W3CDTF">2013-12-02T17:11:18Z</dcterms:modified>
</cp:coreProperties>
</file>