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5" r:id="rId8"/>
    <p:sldId id="262" r:id="rId9"/>
    <p:sldId id="258" r:id="rId10"/>
    <p:sldId id="264" r:id="rId11"/>
    <p:sldId id="263" r:id="rId12"/>
    <p:sldId id="259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3</a:t>
            </a:r>
            <a:endParaRPr lang="en-US" sz="2800" b="1" dirty="0"/>
          </a:p>
        </p:txBody>
      </p:sp>
      <p:pic>
        <p:nvPicPr>
          <p:cNvPr id="4" name="Picture 2" descr="http://houseput.com/img/Books/swimmy-by-leo-lionni-isbn-039482620.jpg"/>
          <p:cNvPicPr>
            <a:picLocks noChangeAspect="1" noChangeArrowheads="1"/>
          </p:cNvPicPr>
          <p:nvPr/>
        </p:nvPicPr>
        <p:blipFill>
          <a:blip r:embed="rId2" cstate="print"/>
          <a:srcRect l="11364" r="11364"/>
          <a:stretch>
            <a:fillRect/>
          </a:stretch>
        </p:blipFill>
        <p:spPr bwMode="auto">
          <a:xfrm>
            <a:off x="914400" y="1295400"/>
            <a:ext cx="32385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this is a time when you might gulp something down. 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were really hungry and your mom gave you a cookie.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don’t like green beans but you have to eat them anyway.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1000" y="3886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You’re late for school but you have to finish drinking your milk.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marvel</a:t>
            </a:r>
            <a:endParaRPr lang="en-US" sz="11500" b="1" dirty="0"/>
          </a:p>
        </p:txBody>
      </p:sp>
      <p:sp>
        <p:nvSpPr>
          <p:cNvPr id="3" name="Rectangle 2"/>
          <p:cNvSpPr/>
          <p:nvPr/>
        </p:nvSpPr>
        <p:spPr>
          <a:xfrm>
            <a:off x="533401" y="4876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“But the sea was full of wonderful creatures, and as he swam from </a:t>
            </a:r>
            <a:r>
              <a:rPr lang="en-US" sz="2400" b="1" u="sng" dirty="0" smtClean="0"/>
              <a:t>marvel</a:t>
            </a:r>
            <a:r>
              <a:rPr lang="en-US" sz="2400" dirty="0" smtClean="0"/>
              <a:t> to </a:t>
            </a:r>
            <a:r>
              <a:rPr lang="en-US" sz="2400" b="1" u="sng" dirty="0" smtClean="0"/>
              <a:t>marvel</a:t>
            </a:r>
            <a:r>
              <a:rPr lang="en-US" sz="2400" dirty="0" smtClean="0"/>
              <a:t> Swimmy was happy again.”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marvel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1752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something beautiful or amazing</a:t>
            </a:r>
            <a:endParaRPr lang="en-US" sz="3200" dirty="0"/>
          </a:p>
        </p:txBody>
      </p:sp>
      <p:pic>
        <p:nvPicPr>
          <p:cNvPr id="3" name="Picture 2" descr="http://photos.luxurylink.us/images/sho_50d3562f/11901_03-630/Marvel%2Bat%2Bnature%2527s%2Bmost%2Bcurious%2Bwon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71800"/>
            <a:ext cx="600075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Which of these things is a marvel?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blog.reflexstock.com/wp-content/uploads/2009/09/waterfalls/3690459794_30067675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3733800" cy="2807818"/>
          </a:xfrm>
          <a:prstGeom prst="rect">
            <a:avLst/>
          </a:prstGeom>
          <a:noFill/>
        </p:spPr>
      </p:pic>
      <p:pic>
        <p:nvPicPr>
          <p:cNvPr id="8198" name="Picture 6" descr="http://www.wish-sandwich.com/The_Wish_Sandwich/Wish_Sandwich_files/shapeimage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066800"/>
            <a:ext cx="2714625" cy="2790825"/>
          </a:xfrm>
          <a:prstGeom prst="rect">
            <a:avLst/>
          </a:prstGeom>
          <a:noFill/>
        </p:spPr>
      </p:pic>
      <p:pic>
        <p:nvPicPr>
          <p:cNvPr id="8200" name="Picture 8" descr="http://www.google.com/url?sa=i&amp;source=images&amp;cd=&amp;docid=6BA5Oe7g1GDqqM&amp;tbnid=c0iX4_saPwchtM:&amp;ved=0CAUQjBwwAA&amp;url=http%3A%2F%2F0.tqn.com%2Fd%2Falternativefuels%2F1%2F0%2Fg%2FN%2F-%2F-%2F09_Civic_GX_side.jpg&amp;ei=AsGDUpnEDIqf2QWL0IHYBg&amp;psig=AFQjCNHXtidnlFswReo2s_8bEAog4XzkYw&amp;ust=13844527382663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38600"/>
            <a:ext cx="3200400" cy="1994452"/>
          </a:xfrm>
          <a:prstGeom prst="rect">
            <a:avLst/>
          </a:prstGeom>
          <a:noFill/>
        </p:spPr>
      </p:pic>
      <p:pic>
        <p:nvPicPr>
          <p:cNvPr id="8202" name="Picture 10" descr="http://us.123rf.com/400wm/400/400/johan2011/johan20111109/johan2011110900014/10588727-a-simple-house-yellow-pastel-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219200"/>
            <a:ext cx="2819400" cy="214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swift</a:t>
            </a:r>
          </a:p>
          <a:p>
            <a:pPr algn="ctr"/>
            <a:r>
              <a:rPr lang="en-US" sz="9600" b="1" dirty="0" smtClean="0"/>
              <a:t>gulp</a:t>
            </a:r>
          </a:p>
          <a:p>
            <a:pPr algn="ctr"/>
            <a:r>
              <a:rPr lang="en-US" sz="9600" b="1" dirty="0" smtClean="0"/>
              <a:t>marvel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swift</a:t>
            </a:r>
          </a:p>
          <a:p>
            <a:r>
              <a:rPr lang="en-US" sz="9600" b="1" dirty="0" smtClean="0"/>
              <a:t>gulp</a:t>
            </a:r>
          </a:p>
          <a:p>
            <a:r>
              <a:rPr lang="en-US" sz="9600" b="1" dirty="0" smtClean="0"/>
              <a:t>marvel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houseput.com/img/Books/swimmy-by-leo-lionni-isbn-039482620.jpg"/>
          <p:cNvPicPr>
            <a:picLocks noChangeAspect="1" noChangeArrowheads="1"/>
          </p:cNvPicPr>
          <p:nvPr/>
        </p:nvPicPr>
        <p:blipFill>
          <a:blip r:embed="rId3" cstate="print"/>
          <a:srcRect l="11364" r="11364"/>
          <a:stretch>
            <a:fillRect/>
          </a:stretch>
        </p:blipFill>
        <p:spPr bwMode="auto">
          <a:xfrm>
            <a:off x="2438400" y="457200"/>
            <a:ext cx="4572000" cy="5916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swift</a:t>
            </a:r>
            <a:endParaRPr lang="en-US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029200"/>
            <a:ext cx="878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“One bad day a tuna fish, </a:t>
            </a:r>
            <a:r>
              <a:rPr lang="en-US" sz="2400" b="1" u="sng" dirty="0" smtClean="0"/>
              <a:t>swift</a:t>
            </a:r>
            <a:r>
              <a:rPr lang="en-US" sz="2400" dirty="0" smtClean="0"/>
              <a:t>, fierce and very hungry, came darting through the waves.”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981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quick or rapid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57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swift</a:t>
            </a:r>
            <a:endParaRPr lang="en-US" sz="9600" b="1" dirty="0"/>
          </a:p>
        </p:txBody>
      </p:sp>
      <p:pic>
        <p:nvPicPr>
          <p:cNvPr id="2" name="Picture 2" descr="http://comps.canstockphoto.com/can-stock-photo_csp3555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657600"/>
            <a:ext cx="2991745" cy="1981200"/>
          </a:xfrm>
          <a:prstGeom prst="rect">
            <a:avLst/>
          </a:prstGeom>
          <a:noFill/>
        </p:spPr>
      </p:pic>
      <p:pic>
        <p:nvPicPr>
          <p:cNvPr id="3" name="Picture 4" descr="http://www.shorter.edu/Images/about/news/2007/football_gu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971800"/>
            <a:ext cx="23812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Which of these are </a:t>
            </a:r>
            <a:r>
              <a:rPr lang="en-US" sz="2800" b="1" u="sng" dirty="0" smtClean="0"/>
              <a:t>swift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20482" name="Picture 2" descr="http://jacquelinegum.com/wp-content/uploads/2013/04/fa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202027" cy="1828800"/>
          </a:xfrm>
          <a:prstGeom prst="rect">
            <a:avLst/>
          </a:prstGeom>
          <a:noFill/>
        </p:spPr>
      </p:pic>
      <p:pic>
        <p:nvPicPr>
          <p:cNvPr id="20484" name="Picture 4" descr="http://dateoholicdax.files.wordpress.com/2013/09/cheet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3148249" cy="2362200"/>
          </a:xfrm>
          <a:prstGeom prst="rect">
            <a:avLst/>
          </a:prstGeom>
          <a:noFill/>
        </p:spPr>
      </p:pic>
      <p:pic>
        <p:nvPicPr>
          <p:cNvPr id="20486" name="Picture 6" descr="http://www.google.com/url?sa=i&amp;source=images&amp;cd=&amp;docid=4bkkLjVxO1LKtM&amp;tbnid=GGDPbDREqd5LlM:&amp;ved=0CAUQjBwwAA&amp;url=http%3A%2F%2Fwww.bulletproofmusician.com%2Fwp-content%2Fuploads%2F2012%2F07%2Fslow-practice.jpg&amp;ei=VbmDUv6eH8qG2gXHzIDYBw&amp;psig=AFQjCNEGfw-w-m_vE058FH4oKhYaIfky9A&amp;ust=13844507735683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810000"/>
            <a:ext cx="3794207" cy="2362200"/>
          </a:xfrm>
          <a:prstGeom prst="rect">
            <a:avLst/>
          </a:prstGeom>
          <a:noFill/>
        </p:spPr>
      </p:pic>
      <p:pic>
        <p:nvPicPr>
          <p:cNvPr id="20488" name="Picture 8" descr="http://upload.wikimedia.org/wikipedia/commons/6/69/Grapevinesnail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295400"/>
            <a:ext cx="400759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gulp</a:t>
            </a:r>
            <a:endParaRPr lang="en-US" sz="1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617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“In one </a:t>
            </a:r>
            <a:r>
              <a:rPr lang="en-US" sz="2400" b="1" u="sng" dirty="0" smtClean="0"/>
              <a:t>gulp</a:t>
            </a:r>
            <a:r>
              <a:rPr lang="en-US" sz="2400" dirty="0" smtClean="0"/>
              <a:t> he swallowed all the little red fish.”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gulp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2209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swallow loudly</a:t>
            </a:r>
            <a:endParaRPr lang="en-US" sz="3200" dirty="0"/>
          </a:p>
        </p:txBody>
      </p:sp>
      <p:pic>
        <p:nvPicPr>
          <p:cNvPr id="3" name="Picture 2" descr="http://i.dailymail.co.uk/i/pix/2012/05/09/article-2141761-13000632000005DC-735_470x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2819400" cy="356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392</Words>
  <Application>Microsoft Office PowerPoint</Application>
  <PresentationFormat>On-screen Show (4:3)</PresentationFormat>
  <Paragraphs>71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36</cp:revision>
  <dcterms:created xsi:type="dcterms:W3CDTF">2013-09-20T22:58:17Z</dcterms:created>
  <dcterms:modified xsi:type="dcterms:W3CDTF">2013-11-26T16:48:26Z</dcterms:modified>
</cp:coreProperties>
</file>