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4" r:id="rId9"/>
    <p:sldId id="265" r:id="rId10"/>
    <p:sldId id="266" r:id="rId11"/>
    <p:sldId id="267" r:id="rId12"/>
    <p:sldId id="268" r:id="rId13"/>
    <p:sldId id="27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70" d="100"/>
          <a:sy n="70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48DFD-6FD4-4B4E-AF8C-08FF8C703A88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6ED55-A38A-486C-AB7E-3C9BD39BF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38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9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49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53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52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8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49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60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86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27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5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13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00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pbskids.org/dragonflytv/show/rollercoaster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nPhbVzFjU9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Unit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2043"/>
            <a:ext cx="2895600" cy="3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86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How would your face look right before you take a</a:t>
            </a:r>
            <a:r>
              <a:rPr lang="en-US" sz="48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smtClean="0">
                <a:solidFill>
                  <a:prstClr val="black"/>
                </a:solidFill>
              </a:rPr>
              <a:t>gulp</a:t>
            </a:r>
            <a:r>
              <a:rPr lang="en-US" sz="4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of your favorite drink?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800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Show me how you would </a:t>
            </a:r>
            <a:r>
              <a:rPr lang="en-US" sz="5400" b="1" dirty="0" smtClean="0">
                <a:solidFill>
                  <a:prstClr val="black"/>
                </a:solidFill>
              </a:rPr>
              <a:t>gulp</a:t>
            </a:r>
            <a:r>
              <a:rPr lang="en-US" sz="2800" b="1" dirty="0" smtClean="0">
                <a:solidFill>
                  <a:prstClr val="black"/>
                </a:solidFill>
              </a:rPr>
              <a:t> your favorite drink.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711" y="4967207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How would you look after you took a </a:t>
            </a:r>
            <a:r>
              <a:rPr lang="en-US" sz="5400" b="1" dirty="0" smtClean="0">
                <a:solidFill>
                  <a:prstClr val="black"/>
                </a:solidFill>
              </a:rPr>
              <a:t>gulp </a:t>
            </a:r>
            <a:r>
              <a:rPr lang="en-US" sz="2800" b="1" dirty="0" smtClean="0">
                <a:solidFill>
                  <a:prstClr val="black"/>
                </a:solidFill>
              </a:rPr>
              <a:t>of your favorite drink?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2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marvel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3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179711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marvel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898" y="16002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 wonderful person or thing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32109"/>
            <a:ext cx="3048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3276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people are marveling at the movie screen.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1409"/>
            <a:ext cx="3737675" cy="260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019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lizard is a marvel in the animal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0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3034" y="328136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Describe one of these </a:t>
            </a:r>
            <a:r>
              <a:rPr lang="en-US" sz="5400" dirty="0" smtClean="0"/>
              <a:t>marvels </a:t>
            </a:r>
            <a:r>
              <a:rPr lang="en-US" sz="3600" dirty="0" smtClean="0"/>
              <a:t>in the animal world to a friend.</a:t>
            </a:r>
            <a:endParaRPr 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19600"/>
            <a:ext cx="298621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496" y="10668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00324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345" y="402907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69" y="2086928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37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swift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>
                <a:solidFill>
                  <a:prstClr val="black"/>
                </a:solidFill>
              </a:rPr>
              <a:t>g</a:t>
            </a:r>
            <a:r>
              <a:rPr lang="en-US" sz="9600" b="1" dirty="0" smtClean="0">
                <a:solidFill>
                  <a:prstClr val="black"/>
                </a:solidFill>
              </a:rPr>
              <a:t>ulp	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marvel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3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xmlns="" val="14511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17526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swift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gulp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marvel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2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2443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4721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31551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3352800" cy="436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76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swift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3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981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Quick or rapid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57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swift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2183"/>
            <a:ext cx="3008428" cy="225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0" y="29240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http://pbskids.org/dragonflytv/show/rollercoasters.html</a:t>
            </a:r>
            <a:endParaRPr lang="en-US" dirty="0"/>
          </a:p>
        </p:txBody>
      </p:sp>
      <p:pic>
        <p:nvPicPr>
          <p:cNvPr id="1026" name="Picture 2" descr="https://www.cedarpoint.com/images/rides/maverick_airtime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49081"/>
            <a:ext cx="6372723" cy="28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038600"/>
            <a:ext cx="121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Tap the picture to watch a video of a swift roller coaster.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7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Thumbs up if this is an example </a:t>
            </a:r>
            <a:r>
              <a:rPr lang="en-US" sz="5400" b="1" dirty="0" smtClean="0">
                <a:solidFill>
                  <a:prstClr val="black"/>
                </a:solidFill>
              </a:rPr>
              <a:t>swift</a:t>
            </a:r>
            <a:r>
              <a:rPr lang="en-US" sz="2800" b="1" dirty="0" smtClean="0">
                <a:solidFill>
                  <a:prstClr val="black"/>
                </a:solidFill>
              </a:rPr>
              <a:t>.  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Thumbs down if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 baby learned how to crawl.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water quickly flowed down the mountain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038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fire engine raced to save the burning building.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Our class walked to lunch in control of our bodies.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9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gulp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8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gulp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828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Swallow loudly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4292" y="1159624"/>
            <a:ext cx="3806125" cy="253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15912" y="2657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http://www.youtube.com/watch?v=nPhbVzFjU9w</a:t>
            </a:r>
            <a:endParaRPr lang="en-US" dirty="0"/>
          </a:p>
        </p:txBody>
      </p:sp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58256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8662" y="5934670"/>
            <a:ext cx="373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the picture to watch a video of a baby calf gulping milk from his mother.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73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422</Words>
  <Application>Microsoft Office PowerPoint</Application>
  <PresentationFormat>On-screen Show (4:3)</PresentationFormat>
  <Paragraphs>79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</cp:lastModifiedBy>
  <cp:revision>10</cp:revision>
  <dcterms:created xsi:type="dcterms:W3CDTF">2013-11-11T18:59:59Z</dcterms:created>
  <dcterms:modified xsi:type="dcterms:W3CDTF">2013-11-25T21:44:29Z</dcterms:modified>
</cp:coreProperties>
</file>