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8370EC-2E0E-4C42-98C0-32B3E1A5C79C}" type="datetimeFigureOut">
              <a:rPr lang="en-US" smtClean="0"/>
              <a:pPr/>
              <a:t>11/24/2014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2086ED-065A-4018-AF69-3468BEB9801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://www.baylor.edu/content/imglib/6/5/5/65542.jpg&amp;imgrefurl=http://www.baylor.edu/lib/poage/bullock/index.php?id=55462&amp;docid=E54yO79cSf7WBM&amp;tbnid=5LRkuxi_Ny-unM:&amp;w=2077&amp;h=2215&amp;ei=ueNXVNieDaj7igKa6IC4AQ&amp;ved=0CAIQxiAwAA&amp;iact=c" TargetMode="External"/><Relationship Id="rId2" Type="http://schemas.openxmlformats.org/officeDocument/2006/relationships/hyperlink" Target="http://www.google.com/url?sa=i&amp;rct=j&amp;q=&amp;esrc=s&amp;source=images&amp;cd=&amp;cad=rja&amp;uact=8&amp;ved=0CAcQjRw&amp;url=http://www.baylor.edu/lib/poage/bullock/index.php?id=55462&amp;ei=ueNXVNPVDOT1igKJxoCYAg&amp;bvm=bv.78677474,d.aWw&amp;psig=AFQjCNESalITG4bXv08WGsgzx0UpNhQT5w&amp;ust=14151324658185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2.jpeg"/><Relationship Id="rId7" Type="http://schemas.openxmlformats.org/officeDocument/2006/relationships/hyperlink" Target="http://www.google.com/url?sa=i&amp;rct=j&amp;q=&amp;esrc=s&amp;frm=1&amp;source=images&amp;cd=&amp;cad=rja&amp;docid=Whck4WT4j5aUmM&amp;tbnid=ytHeX-RH88ECCM:&amp;ved=0CAUQjRw&amp;url=http://nymag.com/news/features/38951/&amp;ei=Ba96UqGKFYjtkQef-4DYCw&amp;bvm=bv.55980276,d.cWc&amp;psig=AFQjCNEkQwWtgS2W7nsfIcA8imY2TyId_w&amp;ust=1383858274042873" TargetMode="External"/><Relationship Id="rId2" Type="http://schemas.openxmlformats.org/officeDocument/2006/relationships/hyperlink" Target="https://www.google.com/imgres?imgurl=http://www.picgifs.com/clip-art/activities/sleeping/clip-art-sleeping-874557.jpg&amp;imgrefurl=http://www.picgifs.com/clip-art/sleeping/&amp;docid=K5Xp6KxdgbfulM&amp;tbnid=YAwo4bzRLxfaKM:&amp;w=490&amp;h=325&amp;ei=X-hXVIHhKNHYiQLG6IHYAQ&amp;ved=0CAIQxiAwAA&amp;iact=c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hyperlink" Target="https://www.google.com/imgres?imgurl=http://pad3.whstatic.com/images/thumb/c/cb/Stop-Hitting-the-Snooze-Button-Step-3.jpg/670px-Stop-Hitting-the-Snooze-Button-Step-3.jpg&amp;imgrefurl=http://www.wikihow.com/Stop-Hitting-the-Snooze-Button&amp;docid=1ghaG-y3AoZjIM&amp;tbnid=QzIu0BC_dNoIhM:&amp;w=670&amp;h=474&amp;ei=pOhXVL_6Bob2igKE2YC4DQ&amp;ved=0CAIQxiAwAA&amp;iact=c" TargetMode="Externa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t1ZmJU8waZb21M&amp;tbnid=nYj1B4BWtSJc-M:&amp;ved=0CAUQjRw&amp;url=http://smartgirlsdumbfood.blogspot.com/&amp;ei=p656UqG7CpHnkAfl_YGoCA&amp;bvm=bv.55980276,d.eW0&amp;psig=AFQjCNGCJFd9Rnn_ksaB7L1F2OZRUFdrNA&amp;ust=1383858190827568" TargetMode="External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2" Type="http://schemas.openxmlformats.org/officeDocument/2006/relationships/hyperlink" Target="https://www.google.com/imgres?imgurl=http://www.tehcute.com/pics/201108/puppy-staying-cozy-in-a-towel.jpg&amp;imgrefurl=http://www.tehcute.com/puppy-staying-cozy-in-a-towel.html&amp;docid=1FSJm_sFHqO5aM&amp;tbnid=JpYVNi0jBVsa2M:&amp;w=636&amp;h=426&amp;ei=q-RXVIKJB6fuiALmv4C4CQ&amp;ved=0CAIQxiAwAA&amp;iact=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://wordincarnate.files.wordpress.com/2011/10/cozy-cabin.jpg&amp;imgrefurl=http://mattressessale.eu/tag/cozy-cabin&amp;docid=r-YR2HQ_eU-yTM&amp;tbnid=b6hJiJE3qPIe5M:&amp;w=400&amp;h=323&amp;ei=QOVXVKmyDML1iQL38oHIAQ&amp;ved=0CAIQxiAwAA&amp;iact=c" TargetMode="External"/><Relationship Id="rId5" Type="http://schemas.openxmlformats.org/officeDocument/2006/relationships/image" Target="../media/image5.jpeg"/><Relationship Id="rId4" Type="http://schemas.openxmlformats.org/officeDocument/2006/relationships/hyperlink" Target="https://www.google.com/imgres?imgurl=http://blog.stlouishomesmag.com/wp-content/uploads/2014/01/amy.jpg&amp;imgrefurl=http://blog.stlouishomesmag.com/uncategorized/friday-favorites-home-improvement-resolutions/&amp;docid=FxZqG7aLOwnxjM&amp;tbnid=SbYV7G27O2QLhM:&amp;w=200&amp;h=200&amp;ei=FOVXVKyFLu2IiwLzl4CQAg&amp;ved=0CAIQxiAwAA&amp;iact=c" TargetMode="External"/><Relationship Id="rId9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hyperlink" Target="https://www.google.com/imgres?imgurl=http://0.s3.envato.com/files/5226380/Senior-Couple---Romantic-Beach-Stroll.jpg&amp;imgrefurl=http://photodune.net/item/senior-couple-romantic-beach-stroll/469743&amp;docid=4mY_RbbltajfbM&amp;tbnid=BV1kASc8W24cDM:&amp;w=590&amp;h=393&amp;ei=LudXVKzIDYXV8gXM1oHgCQ&amp;ved=0CAIQxiAwAA&amp;iact=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://vecto.rs/1024/vector-of-a-bored-cartoon-teenage-boy-walking-with-hands-in-his-pockets-by-ron-leishman-43227.jpg&amp;imgrefurl=http://vecto.rs/designs/stroll&amp;docid=QGDrDSeCkZwccM&amp;tbnid=9HlRusK4z_OpiM:&amp;w=1024&amp;h=1044&amp;ei=ZudXVKf3D4KB8gWDvoBw&amp;ved=0CAIQxiAwAA&amp;iact=c" TargetMode="External"/><Relationship Id="rId5" Type="http://schemas.openxmlformats.org/officeDocument/2006/relationships/image" Target="../media/image10.jpeg"/><Relationship Id="rId4" Type="http://schemas.openxmlformats.org/officeDocument/2006/relationships/hyperlink" Target="https://www.google.com/imgres?imgurl=http://thumbs.dreamstime.com/x/stroll-park-12681782.jpg&amp;imgrefurl=http://www.dreamstime.com/illustration/stroll.html&amp;docid=KdGfNcgUBH57jM&amp;tbnid=k8AA2yAQxGZ2bM:&amp;w=400&amp;h=429&amp;ei=S-dXVIj6LoOR8QWvjoKgDA&amp;ved=0CAIQxiAwAA&amp;iact=c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Little Red Hen</a:t>
            </a:r>
            <a:br>
              <a:rPr lang="en-US" dirty="0" smtClean="0"/>
            </a:br>
            <a:r>
              <a:rPr lang="en-US" dirty="0" smtClean="0"/>
              <a:t>Text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556" name="AutoShape 4" descr="data:image/jpeg;base64,/9j/4AAQSkZJRgABAQAAAQABAAD/2wCEAAkGBxQSEhUUEhQVFhQXGBcYFxgXGBgaGxYXGBUYHBscGBgYHCggGhwlHRocITEiJikrLi4uGiAzODMsNygtLisBCgoKDg0OGxAQGy0kICUsLS8tNCwsNyw1LCw0LCwsLCwuLCwsLCwuNCwsLCwsLCwsLDcsLCwsLDQsNCwsLCwsLP/AABEIAOgA2QMBIgACEQEDEQH/xAAcAAACAgMBAQAAAAAAAAAAAAAFBgQHAAIDAQj/xABHEAACAQIEAwUDBwgJBAMBAAABAhEDIQAEEjEFQVEGEyJhcTKBkQcjQlKh0fAUMzRTYnKxwRYkc4KSk7LS4RVDY7Oiw/HC/8QAGwEAAQUBAQAAAAAAAAAAAAAAAwABAgQFBgf/xAA1EQABAwEEBgcIAwEAAAAAAAABAAIRAwQSITEFQVFxgcETMkKRodHwFSIzNFJhcrEU4fEj/9oADAMBAAIRAxEAPwCGuPSwG5jGi4g1W1TqJsx0wBI3HMHlzj05Y5sNlegE3QpOYz6JYm8AwOYLaRHLc4ynnkbY/EECek7T5Yj08pAkwoHW8AbXmRHrjnmcmCDMEcyLFfMdCJmb8vXErrMkMuqDHD162IrjMC69Rh+bY7U1VbQNTFbyDYQSfQ4cey+XSqCjZYVXkkOajJIgGDHO5i2w3xKnQL3RKFabY2gy+QT6PkgWMw6ZngWWpo1RlUF2CLqdyivOkKIaSS1jJF4wH4jlaAzFKmtMrRzCGmrs1VWp17nrclZgfWSIvix7PftCoe3KX0nwQLHuCSZSlUpUgiH8opVdNZVepoqqkqYYtA1SGAFwQRYXwzN2Yy5qwKLhYFjVYEw1yB3mqL3t0iZw/s6ptCXtyj9J8PNI2PcOec7MZMd5oLl1BOgVWgELMG8x6nngU/Zn5wkI2kwVVXfwz9FiX1EjqABEQesH2Ko0TnuS9t0fpPh5oFjMWDQ7HZXSoZGLQJ+dq3MX+n1xHzXZvKClUenTZigb/u1olRP19sS/gVNo9cEvbVD6T4eaR8Zh6XsblzEB4sdXeVDqBHTV16RbEhOxuVi6uT17yp/uwv4FTaPXBL21Q2Hw81XsYzFh/wBDsr9V/wDMf78Z/QzLdKn+Y2F7PqbR64J/bVDY7w81Xox6MWD/AEMy3Sp/jOM/oZlv/J/jOF7PqbR64Je2qGx3h5qvjjzFhf0Ly3/k/wAf/GBnHey9CimtXqDlBIImCZm0WBxB9hqNBJI9cEvbVDY7uHmlDGYZ8p2fomijuaisWYHxAyFDNA8O8DTPWca1Oyw1lFZySLCVGhguuJiSCPCSdmK7g2iLG85EeuCf2zQ2O7h5paGPGXBStwxEcIzVFJixsVBN2I0XAHQnbpif2p7OLlqSPTaofGFfUVNip6KIvGINs7y0u2KbNLUHvDADiYy/tLYGO2nHGcTNOGp4q3WN2ENGIGuKzAzAUsAASTBkwBc3ZfgMT1xwzCQwccrH0+77hynEWlWHjAEalFNc1RfXTWWU2G20ODcTvIAi18TcqfCAdx9ok3v16csbBgwI36g/zGI5UU2EEABSAg5XER0Aj7cImcEwBab0yuWWQd8w6QfK2sD7G+zDh2Vz60Vr1gUmk1PvgxgrQKtLCdvFB89BGFWkNAZ23Px5mPiSfKfLDPwTJ1KtKg1XL/kun5pqr3NU1Kmo/NtHg1ARrH0jHnesjCXl+oDxWLpes1lEUtZM7gpnGWpd3WWq5NPOr3qU6Z1BmdQB3ZALAmFa1iZ98TJ8NaswSvWZFZlFSwOqpTp2qAusKzBvERHim04iNlaOSzOUZFKrVGlG1EOlIELqJ2EhgdMACOZGGzh3DaoZ9FRGp/m1eqpZ9AGygEI1zvE2vONMujJc1ElRjxLL5VkprQKoulVqrLEQY8TEEzBFm3kx5d85XqGrSq01qvJPhgakGlhqI20Ex4hO/riaODZUNoJio0E3ALQCQOgAkkILc4xoMw+WXSqCsRZiurW5A5zMtHmQPLAnBx63BOoYy5dHDIdcyQVI7oKSXZntLN69Da+J2dzVSoiOHalSZ1UlbMVvqYkjwLIgc7z5YlCq2aQaVKUWglmjUw+qFBMdL/8ABKosAAWAsPIYdrIOH+p0s5fL1HYQx0sGakz6i6orKIY7tOsMpJkdTjvwmhWNOrRqRq1FWcbQyiCq9dJHliPU44aJkUTJIRUk6xvAIJhFG55ATglwDN69an25DMepadh0Gm2INNNz5BxxSRCtUWjSLGyU1mwJMKOQFybbYRm+U9Eq6K2Xq0QfZFUNTdh1C1FCn01Yfaw8JgAncA7SLj7YxT3DeKvmeIvUzCB+7apTqJU0lKYoqe8VUkzYs3MlgN4EFeYyR6LA6ZAVicL7V0qtN6r6aaojVH8RYog/WeEBSb2BO2JHZ/jhzSCqKRp02YqmpvGwAJLFQIW4iJN8I/GuL5evwar+SUfydKlShT0aUSRVqUzMJa6E4kdnu0NWjmMvliid3+TpVY3LgOtWoYiAPYnY73PRXojH1MJdHIMCP8JKsoY9xX3A+2uZzK0qiUUIqZimndqHLJRZSzVHeYXSpUyRBMjFgjEwZxCC5paYK4ZvNrTAmSTsBE23NyAAOp6jrgZxKuhIeogZFHsmSxcsVARZ0ltXh9+8Rgnmctrg21AECRIIMSCOYkA8thjmMoSVLkaVgqiiFkbEyTMchYetoYiVFDq3D3rIVcmkVM0woTQpExFiWEWJsL7Y2ptUqMVq92qKwViDeo0Tpv8ARuJ3nbrjlw/iLVc2ywIRSCJuskEauhMC3rvE4nZzJ0hqdyYJkryLEBbCJkgAQOgO98CaQ73gnQFeHKlaH8KyTpWLKWJmBYC3KTAMjniL2yzZqUEmzK5Dr8Icfsnl+95HDHlsxTrsRpdWF/EF8QBjUpuCPMfyss9rqq/PhASP6sCw2BDVLTPQDAqrGMpuDdc98SrFk+Oz8h+wlI4nYgk4mxjLo6119o1Iaowx8N7JPXy6VqdQam1yri1qjAQyi1gNwfXC4uLS7GD+p0v7/wD7XweyU21HkOGpVdK2ipQY11MwZ5Ktm7PVmYqKLMQCfDoIgGDAY+WwE4l8P7IVmUuVSio51jpvyOlQfjbFqPlwXD31AFd9wTMEet8U58oHEWzGcPiYU6Eqgk6dXNoHtEkedgB1xdZYWaySsV+mLRGocE5cI7PZXLU/ynM1UrMP+5PgQm2mkqkyZtzYnptgxlHy7sFNJhq2FUdZiVYkibwSPKZtiueFV6lMhgSAlwPCRrH0gCCNekkT+A6cP4m2aGWmC/emWsJSmEqE2tJOkWtIxdDAwQMlluquqOvOMlBu0uRTuNSarVSAkytOkGZN4lRqiBMdBgy2Y75KbsjaGRAG0jRTbxBp+r4o8QHKLc5PGuGOErqiGpTrS0KQHp1NwVkjUuoaomQZiZtz7LcSp06IR20gHw2MKCOZ5SwZpPXAIwgp0U4flAA2s95T1h0Z95AEkyORFj/KManhbmF7yFBbxL7ZV91M2/veQiMReJcaDhqShg5uA6MQ6iCR83qKG6+0AYYWvjr2fSpTpB64PeuEGgGT4QYEmL3J5QB5YkOtEcUkZo0goCrYDG+I1SoZguqWJ0iCxAi8nl7j64gNxIKlNi1QGqwVFOiZYneVmABOCJlK4ujaVqICxpNr0j6QCsCB5wZHmBiFw/OF3plDUOoE1FemUVV0kgrqUGdUAQTIJJ64JoxFTTOoaZMxKGwAsNjfzsd+Sq9aotR6KpCKxiqGOkh2NipPzcTosItIgGMCe4MxTpywKqdncsaprdygqsQzOJUlgI1HSReOeCdFNKqOgA+AxXnyo8cdalDL02hSXavBjZAaSnqpYgnl7IO+JPcGtkolJjnuDW+tSbhwDKNT7sUaRph9ekAae8+sQPpeZx0p8Ay4qLVFJRUVVQNedKghRvcAEi/I4Vf+jDLZTMZjK5kUqlenT0NVICU2hFgEjcxAmYJ548qdqquWGWy9Rqb1K1Mv35cMtNe+CgsbBwEYXtdTvOFeESU4YSYHram7hfBKGXkUKfdgmdKs2mf3SdI+GCMxhOznbEDNjLK1NUik5rsy6dDozEX8Oo6RB28YtiJwrPVK/GcxTLlqFAh0UmQr9xRViPe5IHIyeZwrwyCbo3HE7D4J+x7iDR4tQdgq1qTMSQAHUkkTIABuRBt5HE3E0NAs/wATNCoygB2c6huNNlABtBix354EZzjhYoV1Noq020uANasYXSAsg3j1m2xwV4hw+nRPeGXd2/7jDSTpY+IgC0AgLtcCMQ8xwoI9JyIX2iNyCrKUReZ1NHoA174p1BWvQIifBJdjn6WXpsU7x30EKpUgqFBIBLCFv9uwwH7TZFlydN5EmpTLAbBdBCqOoE/aTg/WddL03M16qtaJ0kqSq+WwwF7UFlygAAaizoyNN1DEtpI3MGwP4CqwaZ3HvViyfMM/IftJhxPxAOJ8Yy6OtdfatSGri1Oxo/qdL0b/ANjYqxcWp2P/AEOj6N/rbFqwfEO5Z2nPhN38kYYdN8VnxjsRWQiogFYCPCvt2VoPjPiuQbGZ64s3GEY1wYXMEAql+I02RVVkdQBMVEZSSASBDAE+zyn2ueHLs7kvyR6HeTqqUyDNgrPULRc3N0QxN4O2HRlnC/214f3uXLAkNSOuRvpA8X2eL1UYcmVENjJH8KVKgor1aAIlyyleQVvnFb3KGt1PkcGOzfFPyigGkF18LnkWABDejAhvfgKkpXou6PTeYfWQdbSVLKQSCIqTNrRttgNTUpgpipcOSm3eXtrIk2XXBcj10jefKMQXzwMEhtbmFBIASATAiSPZvaSd7AAFOI/mngE25Ak38gL4Acay5YprK06TVFZy5Cyq3ZQGM+KFHW7WwVoGtRdOpR2z3faD3dQnWhBAOk6pUw5gEaSYIJsBjTO8JarVUrUpU3E6QHPeEKYbYW6c4wC7Xdpqpqqcs3zVM2ImGbmR1HLmN+uB+f49UXMZfM1morVZPmqSLU8aKSWZuni1C5Exba8TWGMalYFheILsL2U7dXerRy1dKaDWO7iNRaImBJZwSJPUmTjShwhQahYlg7SOUC1rb3H8MV72d7Sanbv766ml2ED2mYSR0GoxHlvbFqJECNuXpiALKkFNWoPomHrSsDB078sVf2u7H5yrWfNBVraQFSkWQuae7/8AbVWJ5IZtN7xi0qjwCb2BNrm3QYSeF9vu+zFSj+TOGVqlMICO872mCdBmEuB7WrSOsXw77sQ7WlSvyXM1YrjmqOY4nw1qf5OKLFqQAcNTladVGaKbLKWWAOd+V8Ra3YapUr5V6yJUopl0pVE1wQytUYkbSCWBkGfDzwa7L9sTmsxUoVKDUalPUCpaSrIVkNFtmBDAkHDbGGABTuc5hyice8cdqr/+gobPVKlWklTLMtMU1DEd3opIgUixgaWMiZkWx7lOzGZStxIjSv5UK4o1VYeAuo0lh7QiwtPs4YO1vaVcilNmptU7yp3Y0kAKdLNeb7KdgfdaTArjQHg3CwOctED4nEoE+KiXOu/bLmkzsn2RemuXGYUqcu7VEVGQozmkEDMR4jpEgDwjrO2HvCxX7XBM8Ml3RLkUyWVxpHeTyIBsFJx24Z2sp5jMVKNFGZaTFHqEgLqDBDpG5GoxNphokCcMC0COCTw5xvEZ4+uKJ8Wyz1VCIVVT7ZNzHQCL/EbYD0uGVaFCUGuqHNz420QfZmTvFheLYZse4Z1MOxkoaS+HUapqvVqA6lZBGliS3d6r6fZW63iJItacadtKDUsuACO6eop0HemxDMQpFtMg25csNVfIy/eI5psRDRBDAbSptI69Dhd7d5aMsGZ2cioumYABIafCoANp3nAH0gyk/ceOCs2P5in+Q/aQTgngY2DWnGVQGa622GLvHkgi4tTsf+h0fQ/62xVa4tTsf+h0f3T/AK2xasHXO5Z+nPhN38kax5j3GY1lzK8xq6SIIkGxHXG+MwySVeH0Eyea7tF006gCC5PiWShknoWX1HQYk9sqE0Q4MFGuRvpbwkD3lfhjO2nDu8oFlkOkEEGCINjI6HnyBbHThua/LcjOzsjI37NVZU//ACEjyjAxOLSnRXI1u8po/wBZQfeRfAHtLkmq06uqEAFnYBgEDA6VCyxLQJsNwLwBjv2NzmuiUNih25ww1Sf72oe7BbiOQWsmh9WmQSFYrMXEkX3v7hiQN5shOCWuBGpVnSo0KdMnMVB3sampqoqGmI2gSNXMk/8AJE8Vy6ZhaOYptqopqp0WcQwBlmG3ziiGg+vnh07e1UyuUGWy6qj5g6YVfZpi9RzFyQOu5OEivmTUASmNNGimimljcfWi2onf0gcycs0alN3WJnPZGxa9ifUtFa87GFGoUNKmJ39xItJjz/hixOwXGgymhUY61PgDc1k2B5kG3wxW7ZmEUCCo3PMmxAI9d+uNkz5UrUp7ggzzU+cecYK19xwIV+10WVqd3WMlemZnQ2khTpME7AxYnyGKL4Jncyn5RxGhTV+7Z61QkkyHfSWWwmUDPFoAkdMWtwLitHiFApVVWbTFSmwkEMCJ8wbj4jBrK8PpU07unTRae2lVAEERcelsXS0Pgrn2vNG80jHJV/wHilHL5DNcRUd7mCWapJ9pnK6AIHhUgofdH0QB1/prmqVFa9WklSmKNepWNNHQIyMFpKHZmBLtqkXIEHlduodmcoisiZekEdSjKFEFTMiNoucd6fBaC0zSFMd0wKlDLKVbcQxIg88OxpEKNR7XSQNnD7etirDtfxGtm04eKvdhqtWu4VARGgGkPaYzd97emLR4jllekabA6TAAUlTIIK6WUgqQQDIIiJxEbsvlT3c0V+bkoZaV1EEwZm5APrgpVohhBmPIkEehBkYdrSDJ2BNUeCIaNZPfHkqX4ZWzNTiOarqFavRLio2rwDuKehito2dgBzIE84l/Jvmzl8vmc5pnLpTaoZMuW8TgDlJ179CMWfw7gOXoIyUaSorzrA+lMzJNzuficR8h2WytGk9KnSilUXSyFnZSsREMx5WnAxSgzOvbwRXWgFpbGqMvvJ8ckv8ADu2leoKJ7imxqCuXVWaKK0kkNUeCAC4K3EncdMDk+U2p+S0a5yq/OVCkd4YEURVt4ZJix5XG+wd8pwKjTpNRQMKbBgV7yobMIaCWkT/M9cQH7E5Lu0p9zCU2LoBUqDSxUKTIafZAEeWJw+M8eaEHU7xwwnwTCDhU+UemTl6ZGy1hPvRwPtP24O8R4jTpaUYmXKooFz4jpknpffCNxnOlsroaqpiqpCaTrjSdyTYTPLArS8XHN+x/SJY/mKf5D9pabDHowuNhq04yrLr4c11VvMXePJKq4tXsh+h0f3T/AKmxVS4tXsj+h0f3T/qOLFg653Klpz4bd/JTOMcTTLUmq1NWhd9Ik32AHrbCT2h7Z1Hp0q+QqAoZDoyiQ+4Dg3EiYIMeHzwT+VHijZfIs3drUpuwp1QZEIwa6wRDTEHlig8txJqZIVzpO0G24In4DlbGhVLsmrFs1Nh956d07XVxVapRdkbUX7ssSjg3YQ1pmbH6JAm0izuyXbOjnQF9itF0NtURJSfUWN7898ULUrSZ585676h/MdcTMrUamy1KbReRFiCOUjnzH/GAsqFuauVbMyoPdwI9Yr6UqIGBBEgggjqDvhP7NVvybM1Ms302aCfrqsj3vT8X92MZ2J7ZrmVFOswWuLAmAKnp+15fDoNe3mTdWp5ilZgygn9pTqQk9CRpPWYwcuBAcFlPYWOuuUrg8UM9Up/rAb9SCXX4Kz4apwndoK2oZfO0puAYi5jxhT0kBlPrhvVgQCLg3HocPTwJHrFRSD2646dT0VsiQHPNzAaCeSiR798KZIpqBOwO5EmBvi3a/CKD1BVakhqD6RF5iJPImLTiqPlCFBK4pUUA0iW3IB+iok2FiYFvZwCrTPWJW5YbaxrRSY3Hb99ZS/TcXaLOZ/vDmOnrjv4RqbpZx5dY9CcRBU1mDtf+P3HEpqsVVGnwuLH3RB/jik84q6DKLcF4mcvWp1EuFOl4m9Nrm3PrHkeuLlymZWoodGDKdiMUQaPdhYMiQPdNh9gGH35PONKC2XcwbldoIBj4x9gHS9iy1oN1Z+kbNI6QZjPcrAxmPMB+7rfOEM8s7ooMwAzCHkggBVmIEXvNsaCxUZxmAmWq1jHeK4ZqdNTpnSKi1HFQj6oI0kExIj0xO4U7FIcPqBM6gbyzRBO9o+zCSU3GjsACTsLn0GN8eMs74SSEVeLF0BoLqJQv4gZ0gxZRdiTtcbG/I8OIcOfNUULgLUWTpOoKT/qXYEHcYknhxpMHoybaSjsY0zICEzpg+6D5DEPjfEKsImg0xUbQTqUubTChTAJiJJwFwkG8khFALpXvmUNSV6cAzqqFrQYsovAO+rkBiD2oAaghZoqpUCmmfDpWG2H0uTTJ39+GesgqUe4pIFYbAkFRpIuzCZBNuZJm1jAPtstVqKtUoqkOoLagxJIawO6r5fggrU4puP25coGas2L5hn5D9pLbDfpwoNh20Yz7J2uHNdRpExd48kkri1eyP6HQ/d//AKOKrXFq9kv0Oh+5/M4Po/rncqmnPhs38kqfLVXAydNCSBUq3HI6absJPk2kxziMURRS+n6W3v8Axb3jF+/LLw81chqAnuqiuR1BVlj4sMUNVE3G43/kcaD81j0IuLpQeRB5fZ5e77x0wUybL+bf2Wj+6eRH464Fv4xr57OPP62PKTHzkdPdO/4tgTmyrTX3UUrNUpsBJV0IMi1xdWU/bP3YufhPaKnnck1LNVEpV9AViSvtEeCoo6yJjkQeUYpw5ha2lSx1qAoAjkBc3nfntyx0oVGpzqLEfVKyT71P8cQZULVKrQZV81afCc/NCtReAVU1kHRqbfPIJHvHXvG6YauyWa15cLzpk0/cACn/AMCuK47MMH1WDVQEqIC0ltI0OpB5lGAHWTfngjw7jlTJIAhWqrErPTuz4T5l0Ib0AwRtUCCclnOszhV6MZqz28t8UH2nz4r5uuymwdVX9rQoBJ82N/eMWBQ+UFWD95TgBfom8wZt8PtxUgr61qPEamLCORZtvcCBhVagc33Srdls76byXiMFOoAiVG5Fh5g/cMTUchQp9uAfK/n+NsQqalTPUkD1Ki2J1MqQBuR+D+OoxnPK16YUXhmYNXvVcEHVsfo32HwmcTMhVehFTdkYe+/8Lx7sbUW8TCIbc/3Yj+M+/HjsWWHEEwD5TcT77e/Eb2OCe4C2HY5q6uB8QWvRR1Mgj8e8fH+OOCU6ySe7DvrqnWWEaW1mmBebSqlSIsSDtKL8n/GFp1TQckB2Glv/ACAbE8gwkX57XOLQGNilUvtlczXomk8tQbJUKyOmsNUVBWXXqUaw7UmRipfkNa9bftY40slWC0iAwCoorIXBNU6kup1EAgBpJI1aoPkwRjMFQUAqZKuHL09QA7wpTZ/CVYURoa5gkq7KwnTPQlTL4RQdHfWGgxpJMiBTpgj2z9IMfZHO97lcZhJLzAHjSk5imvh0GmxJbQdJDD2RU8M33vAG2D2B2Y4jQ1MlQqNPNwNO3JjYH1jEXRrTKPl86lOo/euilwhRiQFcBLhCbGDJjznCZ2qpVWAqOraQyjUbBiQ/szuu0EWw+5qqqKKYTWTtTAFx1abAeZwqdqlSnle61pr75WNNWHzYIawWZAxUtTAaZxOElWrH8xT/ACH7SU2HzCI+H/RjPsXa4c10uk+xx5JCUYtTsn+h0P3B/PFVjFq9lP0Oh/Zrg2j+udyrac+GzepfFcglejUo1BKVEZG9GEW8xvj5j4vwp8rXqUavtU2Kt0YfRYeRBBHrj6nIxWPyx8CVlp5lIFWe7YfXSCQfVT9h8hjTqDCVhWZ3vXdqpvLyhJO0RfmL/wAtx6YmDidNxpqUgAPpIOY69JHTElBVCsFQNpHhYXi3IEEA4EUc4JIKTe4tqUjoIH8JxXi9jzWhNyBOe0IrTp0pFRVaBa9oPL8bY79ywIKyAeYII9+NeF5qmUMgsJ+juu3I3GJKIrGKbNvfdTH488AcSDBVljQRI8EV4VmWWqjzOkgiPgwkdRK+/BvM5ePyhQ1jor0jAsIIf1IVSsch3eAVBNJGiSOelgb8/wATg1l8wq6HfakSSCR+bddFQH9mCtTqTTOGY8H3Ch22mW3awzBQTN0yqNIE/WFib8wMDEoBV0m8R9/3YYc7lLNTbkxUwd9LbzE3ibdcRHyqlgTFrH0uBP34AHxgVoOZfhwyhRHUkAgCQR9o+84ynV8RaCd9XpF/tHwx2XK+BtNzNr76TYfZjpk6TBGlTfV93PywiQmDTKkskuCN4IP2X88cqZ1MdXl8R/Kwx4zws9NvNYP3j4DHVQNQjmJPxBH8xgWSLrXpQDb9k/Dnhw4d8o4RdFekxdbagfbHUAi59/LCkrjfzgE/jngZxanDzy5jzkGf428sGoVXNMAqtarPTqCXDJXpwTjNPNU9dOR1DQCOlgdj9+COK++SxT89YAAKLcibx5GLx5jFgDGtSeXsDiudtFMU6haNS2xmPMRTxKkGKGogZTBBIBBgHn5EYmTCCt89mhSps5BIUTAiTeBvbfCBxav3tVqgphZEMJlSLSTG5sBIF49Riw6iK6kEBlIgg3BB69RiDT4JQUyKY63LMAeoDEgYr2ii+qAGkAJkI4PmwuVcs+mrDL4t1gQmkblRaCJnzwB7RVgcuisuh1qAClAlQqGWZomTPXnzvDnllFVzW0LABFM6Rqa48U8haBhL7U5lnpUWZ1bWVcC5Kko2pRCwkEERN42kYHWAFE7j69b1bsfzDPyH7SywxY2nFdNix8UbB2uHNdDpY9TjyVcLi1uyv6Hl/wCzT+GKoBw+cEr5pMpSPzZp92hBWVZVgG5JIPQ2ETM4nYDDnH7IOnPhs3lOGEj5VtQyyMNhUgjqWRo90aveRibwPtGXqMjhghI0FxDXEmb2APW9x5Tr8p2Wapw6sF3XQ3uVxMY0G1W1WGP8WFRmnVaVTNDj5AI0g6dgJEjyAwA4pSNRu8pkNz1CzAcg67mNg3lzxrUcz57j8dcdWcQGgqR9Jf42wMMDDIWi95qC65D+9IuwM8nUwf8AEN8EcrxVhbw1QbQfA3v5HHjNI8Q3+ko3/eXb4fAY508vTfyPl/tNx9uHJaRiENoc0+6Ubq9oGprpWgyNFy8kDpEbjfmMTOG9oKqwTRVo5AkagbW3BseuA2UWpRI01JQ/slgPs1L7sGKT6uhB/eE2iPGL4ruawav2rbS94IcftGHrwRF+JAwQjqbDxmIAhVE3uFVQSTc3tjutdSbjcCZAIttJWQOe8YD1UqSAptzBUzA/aE8+e+JOVzDGR42AMG0kHyNif44A9gOIVqi40wGbNqJ0Vspn/wDPwN8e94Y87D3xfECjVNjqkeY0zv7Vvt/jghqBE+fwO3xG2AOEZq0x14YLU0hER/xb/jGCne0QAB8OWMzDjSWBmPtPKcc1qwms7xP4+zERKRgFbVALg7SPcRG3pbEjhXC1zGapU2Matd7X0oCLR64gVHJYG4ESPW4+4458KrGpmKa0m0MBUUNfwyrKYHXSSPtvGD0gLwLstaqWt8UnRnGCsLsl2so6TTVAqIxVmUbEGNTfXBidQ+HR6RgQCDINwRzBxVXDeDJQp93T1aVIAvpktF5WJ3+z0w79kK3zZpSx7s+HUSSEbYSSZggjyEYuWW1B7izuXLSTiUwYVu3PZ1MxSNQFkq0wSCpjXb2T59D54Y85mRSps7TCgkwJJjkBzJ2wq8bz7Zru8sKdSkzOBVVtOoLuLqSCAoZ5BsVUc8XKhF3FMlbs1wLiDaKlKrUp02AaXYEQfP2mBFxEjzxYuXylfuaiVaq1KjBgCF0hZWAN73viYdIApqwQ6YUAiQIgFQenpFsJ5epl8wiazOtFL2YFWZdwTqBIabyASL88AMUIzMmNyS7cHzyV8t3jVjSrINKrqKimyWA0WFSSL2MzFjgR2py4QBjQZGrOtTUJ0L8z4kI9lH1T0kdYgMuSpouXqNU0BlesqVAmph844XRA1Eg2AF7D1wr8fzFVqChlYItUTqa4JpMBKsdYkhmAIgao+jhVxFJw+xVqxfMU94/aX2xZEYrdsWVjP0f2uHNdBpfsceSrRcWt2WH9Ty/9kn+kYqlcWv2VH9Ty/wDZU/8ASME0d1juQ9O9Rm8pd7TZQUqkgSGIZQRIWIVhG1wb84AvfDHlUGZyiipcVaID7fSSG2tMztjl2lyy1FphgCS2hZNhrsfst78AuymYrvXeiwbu6JJuGUBi0EbXkh2VSSADN7YttbcrmBg4eK58S5kjUqN4zkmo16lFx4kYqeUxzHwxxytWNjfYg8x5jY/8Ysf5YuAFK65lV8DgBiOVQbk9JUC/livcyizI3N9Q2Pu/Hvw7xGC0qZvC+FsMnu1Nip5qb/AdPtxFcjV84AL3Ikj78Tg1tUiQbW3/AJHpjejRFYlSB79l/dO4wK8RiUUsnAZrbJ0mMwEqrPtK0ke7f3HBfK1gJD+DlDAgNF7H/jlgRQ7ONKtTcrI9rcW/aERjvW4VmSIFQFSIkHcHzYfzwN91x6yPTFRom6f3/am5ajUF9akcxJWPKdpxtlapqNcsPWBH96ZP8cBqfAq4+iT0kgj7HwWPA81Tpmt3SqEUMx1ICEL6S2lTJAIM9BhjTnIymNa5F8Rv1ojlhpJBYsB7+U3I3tiVSiOgLEgfjqZPvwMo1gSC5B6RYbjebt1vbyxvm8yS1PSbe0Y6FWB92KrmklX2uAEqSqgK0nciPgIxgnUdUaRb3/8AEY4VYSCbnoeU3GPGqyNO5Y8uUtf+WGhMXQtqleabadxAHoR/wcZ2VyrflCuB1j3I0mPj64jM4QNpuS0fDn7hglkmZI0jQChCv1OoBwo6iwn1HXBADdMbPXiqNteBSJdu9cE6VPFHd6up1QASgMBbWsoGqYEi/XTL8ROWY1EOqx1AknwkAWljADaWPoeuOdPNmompmgEqHgAHUWA8RA8QExBttjrVohkNNoIMiIiLe+1/dihRc6m8O2LBqubqRbjNPRlu/WvUaQuoMxZX1ROlOTDcAc1jnjfsfl9VStVYliDpljJ1EAsJO+le7WfI85wuItIqhCTUojxwWOurHg0qTAkQ1huRHsnFgcFyXc0EQ3YCXPV2ux+JPujG7Sd0lTDIDx/xCQXto5Tu2CgkLU09S3hOkdZjaeXlgZl85ScCppPINVHiqVSpiVlgq7CGMtvAFiXmpTDCGAYHcEAg+oOEKhwdFpMNQWtRYUoKqfbqBUZuRQypkAbEWIOHq0nhxezGdRSRGj3uil3NMVEpvKHVEi/hcQSridyLfbgb2rdzR1VKbo71lkEDSoWnUAAYEhj5jBd8q2Q0dyxqd45L09Ky0L4nXSJEBQIvy9CL7YIfyam0mO+FyNM/NONhve8mfU4VUf8AF17OOSt2L5ln5BJ7YsrFatiysUdH9rhzW/pfsceSrRcWT2c4iTlaCUV1sKVMMdlQ6BuefoPPpGK2XFo8AzCUcllyYE0kMDdiVE/E8/PE7B1nbkLTvUZvK48QWs1akjaSR87C+yChBEyoNzbfrtgpkuIByUYFKiiSp5jqvUf8YH8M4ihbvHkPUIUGDCBmhFY/RLEWG/szfEzjaBRTq2DJUQT5OwSPQlh7pxpY9YFc2FnH+FjM0KlFjGsQD0PI4+eeL8KbLVWy9UQ9O0ibg3GkxdSDO2PoBe0NJqq0lDsWMAjTBjc3aY35cjiD207I08/Tv4Ky/m6g5fst1U/ZuMO4NeMCrFmr3DByVBZc6fanSTf8dfI48zSDcEkDmB0/G+GTLdk8wlZhVACrqDDUCCQOcbiPfcbTOAvEMu1Gpoi6kjbc/wA5BHuOKci/GtabarHS0GUS4bm1dPAYa2pWtPXr8ROJtSvptGnY233v0+PrzwFo5xP1Q1D2hIHwnb0wRS3jBKLFwQSPW3r1xXczFaVOpLV3o11Z9UyotzgHzO03wzflvzVJiAQHalUBFnpVFkg+UBh6rhdoLNwykbyLSfUG2CKVBVo16SyKirrA/s/EI9ZIHqcKmfewQLcwOpe9t/r++CUuJUWo1DSInumKeoAMMfMrB+ONKmeM6pIkCepHIRyv/DBnjLCvlqOaUXgUK/qshHjz2nmW8sLdZ9VTVy8PwX8fbg92Tiq1OqSzPHJTM2xcrJJCR/eexj0E4nKSouQG/h4QfsOA4zYXxGCRMDlM7+fL1v5YPdl+zlbOuoIOkmTM3EyS55A7xztiBZqRBVAklb8C4Q2aqolPaRcizEySxHSAx3uAeuHbt9lFy4yypZVSouwnwshn1Ooz64duAcBp5RNKAFj7TwJby8gIAA8sKnyv9n8xm6FL8mUuUZtag+IowGw53Xb0xabQ/wCZBzKx7VXNU4ZDJVo/aasTFA93SU+2fZMco532Ax7kePVWYAZqsSTuQoX3Wn3HEWtwavpVTSrApI0mk/LqNNvfhi7Ndh61eGbL1FA2NWafl7JAMc9jOAGiIgN8FTTD2I1VczTZ/ErB2PhiXp6SjWtEk8pkeVrHz2ZKgKkGo8hAdrblo+iB/Ic8D+zXARlUMkM53ImFH1Vm8efPoAAB7x/NGg9GqF1SWox0NUqwYwCdINO8A7+WLVGkWU4OCkFyppmKjPprgim2mCoUM4HiBKQwAkRc445qvlKiI1dIYKwIAclLkMpamJiQbHfeL4j5nNlFeqlXuKrai9PTrpsy2D3XUgYAX5iDBg4DcSr5bvVZRdgjvTYklpu2oX0NMqdr+uI1KlxpIOW3HX3pFE8lmwuYrCmKSVdJctVkRlwAaYXmdVyWk3UzcQPe3dYvlKDEFS1RCQdxNKoYOJPFAmZVK6a00tpctTLAoTJDAEGAwBJUgi88xiF23yvdZSimotFbczzSqYEkmBMCSdsKvjRcQdRVuwfMs3hI7YsrFaHFl4ztH9rhzXQaX7HHkq0GLR7J5BFy1B4ljSpmTePANht/PFXLi2+zP6Jl/wCxp/6BgujwLxQdO9Rm8oLw3hrmsalMRQZ1ZRrDLKMQ2sE2PNSs3Ak4L51RmXNHemn50jm0eFPd7R6QMcWR6IKrpFXMVDpCzpTm7bXIHOBy98+oyZaiT9FRNzcknmfMn3emNFojmubQbK8CoZRzWdgALooWIMGTAktY7Cw3jpOqcbXSxCuh0sUNRCquQCQAfxPLC/WTN1Kgcqyu4Gj2iFFokAQm95Nrzc3OcZputKmmrvapq09JbStxdj4RYaQ3I+1gbHAA3REeKYJUzDlqmkDYze86oYHzurT1IHU4HZjIUmmq3iIuWY2gEgQBAmx90Ybj2XaWfvFpsxJhRKgQAFGvYCPidotgeOyJei4D07q2hkkktf6TWjlb0EYznWSsHYd/7SZIOBhU1ncyGMwINwy/tXIYevpjMjVhiAwE+cficTON8JrZaoUrIykzpYyJ81MEEc4/hiDSyRLAaS3OQBB+73YtkACCuhaZILcUVyNRUDs4SEEgyCR5WGO3Y/iH9dWpUnSxYEeTr3Y+Ej4Yl5Ls1mMzTPdU3ZAx20wXBgiWIELG3X0wb7OfJ3mVbVVRVAteoATNifACAY23jDU6ZxdCjaKjLtwuGvvQfglHRmM1w6qQtOrqpgndagM0mHWBsOZYYBHglQPoKy86YHNlOkgeWoH1ti3qfZhMzmfymQjFEbwgE6xI3/ZhfeMRc9UGXro5OnvbTC+GtTsyzECdAAFp0n3tWvNZej1rVFloa12GMjxQTgnya1KmlqoWmvPVdht7KRa03Y2PI4tLhfDaeXpinSXSo+JPMk8yeuOfC+JLVABgVImOTD6yT7S/w+BM6o0AnoCfhi1QFMtDmYzrVavXfUPvdyhZjiMP3dNTUqASQCAFH7Tcj5Y5f9YViO6Q1FkBmW4WTE2BmPd5Thcy1c0spVqAHvKzhSRuRpUtBVd5LiYN2Ezg1QzC5SlTpBA1Zt0S0sYnYQALDbaNhgLa5dBmBn5Dj/iGWwjsY8jEHJNW7xhUHh0qREQDLSBF9o38r3xPxba68JUCFmF3iWYFaq9PRVcUSjDuoBFT2g0kiSNtN5vIOC1fOHUUpprdYLS2lVnaWIMk9APWLSu5CiWC6WZMy7slZVcgAgu0sYk2WAQNzyvhnE6ky41eAVK7ioWSqrQQ7ArKkbOhEyDy2n6vInxutRQ00qq7sFs0uogQDLA39LxIncSX4b+bUaQsSsAyPCxEg8wYmTe+N81QDrBVSd11rqAPIxgZoD3ozO3HwSSjw3iT5hglNHFGSGpkLTAp6o/Vk6Y38QLXiAQMdvlH/MUv7Yf+qphhoZU6+9cKH0aIUkiJBMkgTsIta/XC98o/5il/bD/1VMRtAIpOk6lbsHzDN4VfHFl4rXFlRjOsA63Dmug0v2OPJVoMW52Z/RMv/Y0/9AxUgxbPZxwMnQJMAUaZJ6AIMF0f1nIOneozeeS84o2itQqH2AXUn6uob/jYKcZ2hp6kpqfZNQBh1BVrHARMwmaq6qqu1LWaSKKhULMQxpqZLG1ztf0BTOcHqaGWjWOnSdNNwGGoXUajcAEeeL5xkDWuaCL5rNJTGp2Cj+PoOeAtLMM+ZlwF+aY0VYi5Jj4wPgfIHA3hdXvnA1KtZR4nqeOT/wCMGFYCPMidxznZpyXajV7vMju2aGRSQwUm63tYDr4l25velJAs9mu8qS+ogSGJBNiFIiNryIGHTg1EpQpqRBVQI2gDYEcjEYSuHcTakdNJaWkkOh0Xhj4gCo2Eg/3okAYbU4rKhrCRtvcWI+OKlmewOc4u70zQpubyaVVKVEV0O6sAwPuOE7tN2Wy+XomtQoKGQ6mAJGoes/Wj3E8sNdLiSnexxmZqpURkJswIPvHLFt4a9pEorajm5EqB2SI7t4sC+pR0DIp5dW1EnmZ54OxhG7FcQVHam5CkaqbbCWQ6lsFHIv1so97c3EU5H4zgVkqTSAdmMO5M/NCcnQrrnCO7+ZGs95O61PFpC9QwA93niL2hJXMIgps/eEOjAAqrrAdWB5MDfmQ7Rg83EkHMn0H345Hi/RCPM/8A5g5LQoodxDgLIdWXmJB0TGiLTTJ2MTba5sZt5/175qqtXwsqHxREnTswnwteJ2kjbbBFuKqBLGPd9gG5OAOayVTPVB4e7p7M9tTAG4NvETtbwxO9poOaGOmicTmNR8t6IDI95CMpnHqvTKJ3ndzoFo7yoSwJF9hBEE+yJtfDfwLgppE1aza67bnkoJkhfx5Yk8OyNHLr4IkAKzm7GPrN/IY6Lngb7IOZ3OJ0KQpxfOOobNSZzpyU3EDPZ9lLd2gqaBqfxQYvZbXaBPw625hzWaJIpj4tjfLU+7Zy7hi5EALEKJgESZN98WhUnHIbVBcctnU77wkFa6h1I31KApB5CRpja4O/IXTz9GpWqjMU6fhYmm0TKqYEge0fDI9OUXzjeVWlUosq93RZwKrLIiQQJIuAZ0giI1MPpY0HZ2lTq1cwzP3NtKGSfERrjVeGaLbzqIN8QqdJALY4pk1UHDKCAQCBAIKmP3SJHocbnHk8saVq6r7RA/HTB5jNOt8KPykfmKP9sP8A1VcMi5yfZViOptPoN8LHyiMTQoyI+e/+qripXqtdTcBs9Yq7YAf5LN4SHiy8VrzxZWKVg7XDmtzTHY48lWYGLEq1CvCkjfuaI+OibDcRNsV6MWFqVuH0aZJBajTiORCqQfiMPYXBt4lB07ixnHkteDoBVaokMe6uWTQVeR4aYgSoE6iLTFzJibxbi3zDsu8BWF7amAMH34WKTZjvKjNTFSoxDJUUrqVhS7sAs0QsCTE3Y25Dvl6zFRQrrUU1dR8R1aYOoCZ1ECPaiOU7YMbYwYNXPXSjPEK9NKaKUDEAKoIEluccxJ32xCy3FAiEpTp0ShhgZLC07zccxBPPEDO16pemXouzU9QbSRpcERqU8jz0kT/PjkHC1y9RXZ2XUqaSACDAAJs2kAXE3k9MQdXJOAAKaF3zGUWsA9LTJJYR7IM307xeZUz5aYxKyaPpQNAIAkb353nHbhWTZQzOINRy5XksgCLek+/E3uryMVm3nOKlAGKgPXqlPCER5Fm5CRP0TeJEzjZM7mEXbVvyBtBMeDc7Da/lid3Z5Y9Whe5wQ0HTN4pX41JWq0nWq1UhqctIOkafCWuNYEk6dpBIq/GU3F2JI1KpgSCCmkl9Juy7efK/TDK6KVggMDuCJBHngdV4SN0Yi5MMSRfe/tD49RsTgb6dUTccfupNe05hCKbVX9rMaZInSptDCwOo3lgLjYfEllk01D42Mi6eEK1/aAAEkbT5ieWOaZIgHVTovaBKiSIFiwA5z9HpjvSpL4WFPQQsabSoMSvhtyG3TEqbngS49/opnRqW9SnqZCDAUzETN1Px8Me84mNnTeCZPPEZWIG+MjrifTu2qGK3eoSAGmBeMYWkzbHgXHop+WGLoyxSkrqlVtpIHl9+O2XzITYSeZ5n34iiicalTtBxHp6hMypCBqRHMZoVEKOshrEAn7DyIwPoJpMtUqPeV7xten90AAT5mTj0MRuSMbkLzJw/TVNZTSNikLmWM6fDO7bsfuxom8qst9ZzfHOjVVRzx42aUfRJw7iTE5Jw4KWGfnUj93Cz25Yd1SAZj87z2/N1MGvy0HYRhf7Z1ZSl/af/AFvh6lT3CPt69Qrlgj+QzelYbjFl4rVRcYsrC0f2uHNbOmOxx5KthjXux0GMxmM+StgtDswvO7HQfDHndCZgT1jHmMw147U3Rs2DuW2gdMe6B0xmMwrx2pdEzYO5bBcehce4zCvO2pdEzYO5Z8ficZHr8TjMZhX3bU3RU/pHcsk9T8T9+Pb9W/xH78ZjMK+7al0NP6R3LJP1m/xN9+Mk/Wb/ABN9+MxmFeO1Loaf0juXoZvrP/jb78Zqb6z/AON/vx5jMNeO1N0NP6R3LbvG+vU/zH+/Gd6/6yr/AJlT/djMZhX3bUugpfSO5Z3r/rKv+ZU/3Y279/1lX/Nqf7seYzCvHal0FP6R3LDXqfra3+bU/wB2M7+p+trf5tT/AHYzGYa87am6Gn9I7lnf1P1tX/Nqf7saGq/6yr/mVP8AdjMZh77tqb+PS+kdwXorP+sqf5j/AO7GtRmaNTO0bamZo9xOMxmHL3EZpxQpNMho7gvEW49RiyoxmMxo6Oydw5rJ0wcWceS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7150" y="-2560638"/>
            <a:ext cx="500062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58" name="AutoShape 6" descr="data:image/jpeg;base64,/9j/4AAQSkZJRgABAQAAAQABAAD/2wCEAAkGBxQSEhUUEhQVFhQXGBcYFxgXGBgaGxYXGBUYHBscGBgYHCggGhwlHRocITEiJikrLi4uGiAzODMsNygtLisBCgoKDg0OGxAQGy0kICUsLS8tNCwsNyw1LCw0LCwsLCwuLCwsLCwuNCwsLCwsLCwsLDcsLCwsLDQsNCwsLCwsLP/AABEIAOgA2QMBIgACEQEDEQH/xAAcAAACAgMBAQAAAAAAAAAAAAAFBgQHAAIDAQj/xABHEAACAQIEAwUDBwgJBAMBAAABAhEDIQAEEjEFQVEGEyJhcTKBkQcjQlKh0fAUMzRTYnKxwRYkc4KSk7LS4RVDY7Oiw/HC/8QAGwEAAQUBAQAAAAAAAAAAAAAAAwABAgQFBgf/xAA1EQABAwEEBgcIAwEAAAAAAAABAAIRAwQSITEFQVFxgcETMkKRodHwFSIzNFJhcrEU4fEj/9oADAMBAAIRAxEAPwCGuPSwG5jGi4g1W1TqJsx0wBI3HMHlzj05Y5sNlegE3QpOYz6JYm8AwOYLaRHLc4ynnkbY/EECek7T5Yj08pAkwoHW8AbXmRHrjnmcmCDMEcyLFfMdCJmb8vXErrMkMuqDHD162IrjMC69Rh+bY7U1VbQNTFbyDYQSfQ4cey+XSqCjZYVXkkOajJIgGDHO5i2w3xKnQL3RKFabY2gy+QT6PkgWMw6ZngWWpo1RlUF2CLqdyivOkKIaSS1jJF4wH4jlaAzFKmtMrRzCGmrs1VWp17nrclZgfWSIvix7PftCoe3KX0nwQLHuCSZSlUpUgiH8opVdNZVepoqqkqYYtA1SGAFwQRYXwzN2Yy5qwKLhYFjVYEw1yB3mqL3t0iZw/s6ptCXtyj9J8PNI2PcOec7MZMd5oLl1BOgVWgELMG8x6nngU/Zn5wkI2kwVVXfwz9FiX1EjqABEQesH2Ko0TnuS9t0fpPh5oFjMWDQ7HZXSoZGLQJ+dq3MX+n1xHzXZvKClUenTZigb/u1olRP19sS/gVNo9cEvbVD6T4eaR8Zh6XsblzEB4sdXeVDqBHTV16RbEhOxuVi6uT17yp/uwv4FTaPXBL21Q2Hw81XsYzFh/wBDsr9V/wDMf78Z/QzLdKn+Y2F7PqbR64J/bVDY7w81Xox6MWD/AEMy3Sp/jOM/oZlv/J/jOF7PqbR64Je2qGx3h5qvjjzFhf0Ly3/k/wAf/GBnHey9CimtXqDlBIImCZm0WBxB9hqNBJI9cEvbVDY7uHmlDGYZ8p2fomijuaisWYHxAyFDNA8O8DTPWca1Oyw1lFZySLCVGhguuJiSCPCSdmK7g2iLG85EeuCf2zQ2O7h5paGPGXBStwxEcIzVFJixsVBN2I0XAHQnbpif2p7OLlqSPTaofGFfUVNip6KIvGINs7y0u2KbNLUHvDADiYy/tLYGO2nHGcTNOGp4q3WN2ENGIGuKzAzAUsAASTBkwBc3ZfgMT1xwzCQwccrH0+77hynEWlWHjAEalFNc1RfXTWWU2G20ODcTvIAi18TcqfCAdx9ok3v16csbBgwI36g/zGI5UU2EEABSAg5XER0Aj7cImcEwBab0yuWWQd8w6QfK2sD7G+zDh2Vz60Vr1gUmk1PvgxgrQKtLCdvFB89BGFWkNAZ23Px5mPiSfKfLDPwTJ1KtKg1XL/kun5pqr3NU1Kmo/NtHg1ARrH0jHnesjCXl+oDxWLpes1lEUtZM7gpnGWpd3WWq5NPOr3qU6Z1BmdQB3ZALAmFa1iZ98TJ8NaswSvWZFZlFSwOqpTp2qAusKzBvERHim04iNlaOSzOUZFKrVGlG1EOlIELqJ2EhgdMACOZGGzh3DaoZ9FRGp/m1eqpZ9AGygEI1zvE2vONMujJc1ElRjxLL5VkprQKoulVqrLEQY8TEEzBFm3kx5d85XqGrSq01qvJPhgakGlhqI20Ex4hO/riaODZUNoJio0E3ALQCQOgAkkILc4xoMw+WXSqCsRZiurW5A5zMtHmQPLAnBx63BOoYy5dHDIdcyQVI7oKSXZntLN69Da+J2dzVSoiOHalSZ1UlbMVvqYkjwLIgc7z5YlCq2aQaVKUWglmjUw+qFBMdL/8ABKosAAWAsPIYdrIOH+p0s5fL1HYQx0sGakz6i6orKIY7tOsMpJkdTjvwmhWNOrRqRq1FWcbQyiCq9dJHliPU44aJkUTJIRUk6xvAIJhFG55ATglwDN69an25DMepadh0Gm2INNNz5BxxSRCtUWjSLGyU1mwJMKOQFybbYRm+U9Eq6K2Xq0QfZFUNTdh1C1FCn01Yfaw8JgAncA7SLj7YxT3DeKvmeIvUzCB+7apTqJU0lKYoqe8VUkzYs3MlgN4EFeYyR6LA6ZAVicL7V0qtN6r6aaojVH8RYog/WeEBSb2BO2JHZ/jhzSCqKRp02YqmpvGwAJLFQIW4iJN8I/GuL5evwar+SUfydKlShT0aUSRVqUzMJa6E4kdnu0NWjmMvliid3+TpVY3LgOtWoYiAPYnY73PRXojH1MJdHIMCP8JKsoY9xX3A+2uZzK0qiUUIqZimndqHLJRZSzVHeYXSpUyRBMjFgjEwZxCC5paYK4ZvNrTAmSTsBE23NyAAOp6jrgZxKuhIeogZFHsmSxcsVARZ0ltXh9+8Rgnmctrg21AECRIIMSCOYkA8thjmMoSVLkaVgqiiFkbEyTMchYetoYiVFDq3D3rIVcmkVM0woTQpExFiWEWJsL7Y2ptUqMVq92qKwViDeo0Tpv8ARuJ3nbrjlw/iLVc2ywIRSCJuskEauhMC3rvE4nZzJ0hqdyYJkryLEBbCJkgAQOgO98CaQ73gnQFeHKlaH8KyTpWLKWJmBYC3KTAMjniL2yzZqUEmzK5Dr8Icfsnl+95HDHlsxTrsRpdWF/EF8QBjUpuCPMfyss9rqq/PhASP6sCw2BDVLTPQDAqrGMpuDdc98SrFk+Oz8h+wlI4nYgk4mxjLo6119o1Iaowx8N7JPXy6VqdQam1yri1qjAQyi1gNwfXC4uLS7GD+p0v7/wD7XweyU21HkOGpVdK2ipQY11MwZ5Ktm7PVmYqKLMQCfDoIgGDAY+WwE4l8P7IVmUuVSio51jpvyOlQfjbFqPlwXD31AFd9wTMEet8U58oHEWzGcPiYU6Eqgk6dXNoHtEkedgB1xdZYWaySsV+mLRGocE5cI7PZXLU/ynM1UrMP+5PgQm2mkqkyZtzYnptgxlHy7sFNJhq2FUdZiVYkibwSPKZtiueFV6lMhgSAlwPCRrH0gCCNekkT+A6cP4m2aGWmC/emWsJSmEqE2tJOkWtIxdDAwQMlluquqOvOMlBu0uRTuNSarVSAkytOkGZN4lRqiBMdBgy2Y75KbsjaGRAG0jRTbxBp+r4o8QHKLc5PGuGOErqiGpTrS0KQHp1NwVkjUuoaomQZiZtz7LcSp06IR20gHw2MKCOZ5SwZpPXAIwgp0U4flAA2s95T1h0Z95AEkyORFj/KManhbmF7yFBbxL7ZV91M2/veQiMReJcaDhqShg5uA6MQ6iCR83qKG6+0AYYWvjr2fSpTpB64PeuEGgGT4QYEmL3J5QB5YkOtEcUkZo0goCrYDG+I1SoZguqWJ0iCxAi8nl7j64gNxIKlNi1QGqwVFOiZYneVmABOCJlK4ujaVqICxpNr0j6QCsCB5wZHmBiFw/OF3plDUOoE1FemUVV0kgrqUGdUAQTIJJ64JoxFTTOoaZMxKGwAsNjfzsd+Sq9aotR6KpCKxiqGOkh2NipPzcTosItIgGMCe4MxTpywKqdncsaprdygqsQzOJUlgI1HSReOeCdFNKqOgA+AxXnyo8cdalDL02hSXavBjZAaSnqpYgnl7IO+JPcGtkolJjnuDW+tSbhwDKNT7sUaRph9ekAae8+sQPpeZx0p8Ay4qLVFJRUVVQNedKghRvcAEi/I4Vf+jDLZTMZjK5kUqlenT0NVICU2hFgEjcxAmYJ548qdqquWGWy9Rqb1K1Mv35cMtNe+CgsbBwEYXtdTvOFeESU4YSYHram7hfBKGXkUKfdgmdKs2mf3SdI+GCMxhOznbEDNjLK1NUik5rsy6dDozEX8Oo6RB28YtiJwrPVK/GcxTLlqFAh0UmQr9xRViPe5IHIyeZwrwyCbo3HE7D4J+x7iDR4tQdgq1qTMSQAHUkkTIABuRBt5HE3E0NAs/wATNCoygB2c6huNNlABtBix354EZzjhYoV1Noq020uANasYXSAsg3j1m2xwV4hw+nRPeGXd2/7jDSTpY+IgC0AgLtcCMQ8xwoI9JyIX2iNyCrKUReZ1NHoA174p1BWvQIifBJdjn6WXpsU7x30EKpUgqFBIBLCFv9uwwH7TZFlydN5EmpTLAbBdBCqOoE/aTg/WddL03M16qtaJ0kqSq+WwwF7UFlygAAaizoyNN1DEtpI3MGwP4CqwaZ3HvViyfMM/IftJhxPxAOJ8Yy6OtdfatSGri1Oxo/qdL0b/ANjYqxcWp2P/AEOj6N/rbFqwfEO5Z2nPhN38kYYdN8VnxjsRWQiogFYCPCvt2VoPjPiuQbGZ64s3GEY1wYXMEAql+I02RVVkdQBMVEZSSASBDAE+zyn2ueHLs7kvyR6HeTqqUyDNgrPULRc3N0QxN4O2HRlnC/214f3uXLAkNSOuRvpA8X2eL1UYcmVENjJH8KVKgor1aAIlyyleQVvnFb3KGt1PkcGOzfFPyigGkF18LnkWABDejAhvfgKkpXou6PTeYfWQdbSVLKQSCIqTNrRttgNTUpgpipcOSm3eXtrIk2XXBcj10jefKMQXzwMEhtbmFBIASATAiSPZvaSd7AAFOI/mngE25Ak38gL4Acay5YprK06TVFZy5Cyq3ZQGM+KFHW7WwVoGtRdOpR2z3faD3dQnWhBAOk6pUw5gEaSYIJsBjTO8JarVUrUpU3E6QHPeEKYbYW6c4wC7Xdpqpqqcs3zVM2ImGbmR1HLmN+uB+f49UXMZfM1morVZPmqSLU8aKSWZuni1C5Exba8TWGMalYFheILsL2U7dXerRy1dKaDWO7iNRaImBJZwSJPUmTjShwhQahYlg7SOUC1rb3H8MV72d7Sanbv766ml2ED2mYSR0GoxHlvbFqJECNuXpiALKkFNWoPomHrSsDB078sVf2u7H5yrWfNBVraQFSkWQuae7/8AbVWJ5IZtN7xi0qjwCb2BNrm3QYSeF9vu+zFSj+TOGVqlMICO872mCdBmEuB7WrSOsXw77sQ7WlSvyXM1YrjmqOY4nw1qf5OKLFqQAcNTladVGaKbLKWWAOd+V8Ra3YapUr5V6yJUopl0pVE1wQytUYkbSCWBkGfDzwa7L9sTmsxUoVKDUalPUCpaSrIVkNFtmBDAkHDbGGABTuc5hyice8cdqr/+gobPVKlWklTLMtMU1DEd3opIgUixgaWMiZkWx7lOzGZStxIjSv5UK4o1VYeAuo0lh7QiwtPs4YO1vaVcilNmptU7yp3Y0kAKdLNeb7KdgfdaTArjQHg3CwOctED4nEoE+KiXOu/bLmkzsn2RemuXGYUqcu7VEVGQozmkEDMR4jpEgDwjrO2HvCxX7XBM8Ml3RLkUyWVxpHeTyIBsFJx24Z2sp5jMVKNFGZaTFHqEgLqDBDpG5GoxNphokCcMC0COCTw5xvEZ4+uKJ8Wyz1VCIVVT7ZNzHQCL/EbYD0uGVaFCUGuqHNz420QfZmTvFheLYZse4Z1MOxkoaS+HUapqvVqA6lZBGliS3d6r6fZW63iJItacadtKDUsuACO6eop0HemxDMQpFtMg25csNVfIy/eI5psRDRBDAbSptI69Dhd7d5aMsGZ2cioumYABIafCoANp3nAH0gyk/ceOCs2P5in+Q/aQTgngY2DWnGVQGa622GLvHkgi4tTsf+h0fQ/62xVa4tTsf+h0f3T/AK2xasHXO5Z+nPhN38kax5j3GY1lzK8xq6SIIkGxHXG+MwySVeH0Eyea7tF006gCC5PiWShknoWX1HQYk9sqE0Q4MFGuRvpbwkD3lfhjO2nDu8oFlkOkEEGCINjI6HnyBbHThua/LcjOzsjI37NVZU//ACEjyjAxOLSnRXI1u8po/wBZQfeRfAHtLkmq06uqEAFnYBgEDA6VCyxLQJsNwLwBjv2NzmuiUNih25ww1Sf72oe7BbiOQWsmh9WmQSFYrMXEkX3v7hiQN5shOCWuBGpVnSo0KdMnMVB3sampqoqGmI2gSNXMk/8AJE8Vy6ZhaOYptqopqp0WcQwBlmG3ziiGg+vnh07e1UyuUGWy6qj5g6YVfZpi9RzFyQOu5OEivmTUASmNNGimimljcfWi2onf0gcycs0alN3WJnPZGxa9ifUtFa87GFGoUNKmJ39xItJjz/hixOwXGgymhUY61PgDc1k2B5kG3wxW7ZmEUCCo3PMmxAI9d+uNkz5UrUp7ggzzU+cecYK19xwIV+10WVqd3WMlemZnQ2khTpME7AxYnyGKL4Jncyn5RxGhTV+7Z61QkkyHfSWWwmUDPFoAkdMWtwLitHiFApVVWbTFSmwkEMCJ8wbj4jBrK8PpU07unTRae2lVAEERcelsXS0Pgrn2vNG80jHJV/wHilHL5DNcRUd7mCWapJ9pnK6AIHhUgofdH0QB1/prmqVFa9WklSmKNepWNNHQIyMFpKHZmBLtqkXIEHlduodmcoisiZekEdSjKFEFTMiNoucd6fBaC0zSFMd0wKlDLKVbcQxIg88OxpEKNR7XSQNnD7etirDtfxGtm04eKvdhqtWu4VARGgGkPaYzd97emLR4jllekabA6TAAUlTIIK6WUgqQQDIIiJxEbsvlT3c0V+bkoZaV1EEwZm5APrgpVohhBmPIkEehBkYdrSDJ2BNUeCIaNZPfHkqX4ZWzNTiOarqFavRLio2rwDuKehito2dgBzIE84l/Jvmzl8vmc5pnLpTaoZMuW8TgDlJ179CMWfw7gOXoIyUaSorzrA+lMzJNzuficR8h2WytGk9KnSilUXSyFnZSsREMx5WnAxSgzOvbwRXWgFpbGqMvvJ8ckv8ADu2leoKJ7imxqCuXVWaKK0kkNUeCAC4K3EncdMDk+U2p+S0a5yq/OVCkd4YEURVt4ZJix5XG+wd8pwKjTpNRQMKbBgV7yobMIaCWkT/M9cQH7E5Lu0p9zCU2LoBUqDSxUKTIafZAEeWJw+M8eaEHU7xwwnwTCDhU+UemTl6ZGy1hPvRwPtP24O8R4jTpaUYmXKooFz4jpknpffCNxnOlsroaqpiqpCaTrjSdyTYTPLArS8XHN+x/SJY/mKf5D9pabDHowuNhq04yrLr4c11VvMXePJKq4tXsh+h0f3T/AKmxVS4tXsj+h0f3T/qOLFg653Klpz4bd/JTOMcTTLUmq1NWhd9Ik32AHrbCT2h7Z1Hp0q+QqAoZDoyiQ+4Dg3EiYIMeHzwT+VHijZfIs3drUpuwp1QZEIwa6wRDTEHlig8txJqZIVzpO0G24In4DlbGhVLsmrFs1Nh956d07XVxVapRdkbUX7ssSjg3YQ1pmbH6JAm0izuyXbOjnQF9itF0NtURJSfUWN7898ULUrSZ585676h/MdcTMrUamy1KbReRFiCOUjnzH/GAsqFuauVbMyoPdwI9Yr6UqIGBBEgggjqDvhP7NVvybM1Ms302aCfrqsj3vT8X92MZ2J7ZrmVFOswWuLAmAKnp+15fDoNe3mTdWp5ilZgygn9pTqQk9CRpPWYwcuBAcFlPYWOuuUrg8UM9Up/rAb9SCXX4Kz4apwndoK2oZfO0puAYi5jxhT0kBlPrhvVgQCLg3HocPTwJHrFRSD2646dT0VsiQHPNzAaCeSiR798KZIpqBOwO5EmBvi3a/CKD1BVakhqD6RF5iJPImLTiqPlCFBK4pUUA0iW3IB+iok2FiYFvZwCrTPWJW5YbaxrRSY3Hb99ZS/TcXaLOZ/vDmOnrjv4RqbpZx5dY9CcRBU1mDtf+P3HEpqsVVGnwuLH3RB/jik84q6DKLcF4mcvWp1EuFOl4m9Nrm3PrHkeuLlymZWoodGDKdiMUQaPdhYMiQPdNh9gGH35PONKC2XcwbldoIBj4x9gHS9iy1oN1Z+kbNI6QZjPcrAxmPMB+7rfOEM8s7ooMwAzCHkggBVmIEXvNsaCxUZxmAmWq1jHeK4ZqdNTpnSKi1HFQj6oI0kExIj0xO4U7FIcPqBM6gbyzRBO9o+zCSU3GjsACTsLn0GN8eMs74SSEVeLF0BoLqJQv4gZ0gxZRdiTtcbG/I8OIcOfNUULgLUWTpOoKT/qXYEHcYknhxpMHoybaSjsY0zICEzpg+6D5DEPjfEKsImg0xUbQTqUubTChTAJiJJwFwkG8khFALpXvmUNSV6cAzqqFrQYsovAO+rkBiD2oAaghZoqpUCmmfDpWG2H0uTTJ39+GesgqUe4pIFYbAkFRpIuzCZBNuZJm1jAPtstVqKtUoqkOoLagxJIawO6r5fggrU4puP25coGas2L5hn5D9pLbDfpwoNh20Yz7J2uHNdRpExd48kkri1eyP6HQ/d//AKOKrXFq9kv0Oh+5/M4Po/rncqmnPhs38kqfLVXAydNCSBUq3HI6absJPk2kxziMURRS+n6W3v8Axb3jF+/LLw81chqAnuqiuR1BVlj4sMUNVE3G43/kcaD81j0IuLpQeRB5fZ5e77x0wUybL+bf2Wj+6eRH464Fv4xr57OPP62PKTHzkdPdO/4tgTmyrTX3UUrNUpsBJV0IMi1xdWU/bP3YufhPaKnnck1LNVEpV9AViSvtEeCoo6yJjkQeUYpw5ha2lSx1qAoAjkBc3nfntyx0oVGpzqLEfVKyT71P8cQZULVKrQZV81afCc/NCtReAVU1kHRqbfPIJHvHXvG6YauyWa15cLzpk0/cACn/AMCuK47MMH1WDVQEqIC0ltI0OpB5lGAHWTfngjw7jlTJIAhWqrErPTuz4T5l0Ib0AwRtUCCclnOszhV6MZqz28t8UH2nz4r5uuymwdVX9rQoBJ82N/eMWBQ+UFWD95TgBfom8wZt8PtxUgr61qPEamLCORZtvcCBhVagc33Srdls76byXiMFOoAiVG5Fh5g/cMTUchQp9uAfK/n+NsQqalTPUkD1Ki2J1MqQBuR+D+OoxnPK16YUXhmYNXvVcEHVsfo32HwmcTMhVehFTdkYe+/8Lx7sbUW8TCIbc/3Yj+M+/HjsWWHEEwD5TcT77e/Eb2OCe4C2HY5q6uB8QWvRR1Mgj8e8fH+OOCU6ySe7DvrqnWWEaW1mmBebSqlSIsSDtKL8n/GFp1TQckB2Glv/ACAbE8gwkX57XOLQGNilUvtlczXomk8tQbJUKyOmsNUVBWXXqUaw7UmRipfkNa9bftY40slWC0iAwCoorIXBNU6kup1EAgBpJI1aoPkwRjMFQUAqZKuHL09QA7wpTZ/CVYURoa5gkq7KwnTPQlTL4RQdHfWGgxpJMiBTpgj2z9IMfZHO97lcZhJLzAHjSk5imvh0GmxJbQdJDD2RU8M33vAG2D2B2Y4jQ1MlQqNPNwNO3JjYH1jEXRrTKPl86lOo/euilwhRiQFcBLhCbGDJjznCZ2qpVWAqOraQyjUbBiQ/szuu0EWw+5qqqKKYTWTtTAFx1abAeZwqdqlSnle61pr75WNNWHzYIawWZAxUtTAaZxOElWrH8xT/ACH7SU2HzCI+H/RjPsXa4c10uk+xx5JCUYtTsn+h0P3B/PFVjFq9lP0Oh/Zrg2j+udyrac+GzepfFcglejUo1BKVEZG9GEW8xvj5j4vwp8rXqUavtU2Kt0YfRYeRBBHrj6nIxWPyx8CVlp5lIFWe7YfXSCQfVT9h8hjTqDCVhWZ3vXdqpvLyhJO0RfmL/wAtx6YmDidNxpqUgAPpIOY69JHTElBVCsFQNpHhYXi3IEEA4EUc4JIKTe4tqUjoIH8JxXi9jzWhNyBOe0IrTp0pFRVaBa9oPL8bY79ywIKyAeYII9+NeF5qmUMgsJ+juu3I3GJKIrGKbNvfdTH488AcSDBVljQRI8EV4VmWWqjzOkgiPgwkdRK+/BvM5ePyhQ1jor0jAsIIf1IVSsch3eAVBNJGiSOelgb8/wATg1l8wq6HfakSSCR+bddFQH9mCtTqTTOGY8H3Ch22mW3awzBQTN0yqNIE/WFib8wMDEoBV0m8R9/3YYc7lLNTbkxUwd9LbzE3ibdcRHyqlgTFrH0uBP34AHxgVoOZfhwyhRHUkAgCQR9o+84ynV8RaCd9XpF/tHwx2XK+BtNzNr76TYfZjpk6TBGlTfV93PywiQmDTKkskuCN4IP2X88cqZ1MdXl8R/Kwx4zws9NvNYP3j4DHVQNQjmJPxBH8xgWSLrXpQDb9k/Dnhw4d8o4RdFekxdbagfbHUAi59/LCkrjfzgE/jngZxanDzy5jzkGf428sGoVXNMAqtarPTqCXDJXpwTjNPNU9dOR1DQCOlgdj9+COK++SxT89YAAKLcibx5GLx5jFgDGtSeXsDiudtFMU6haNS2xmPMRTxKkGKGogZTBBIBBgHn5EYmTCCt89mhSps5BIUTAiTeBvbfCBxav3tVqgphZEMJlSLSTG5sBIF49Riw6iK6kEBlIgg3BB69RiDT4JQUyKY63LMAeoDEgYr2ii+qAGkAJkI4PmwuVcs+mrDL4t1gQmkblRaCJnzwB7RVgcuisuh1qAClAlQqGWZomTPXnzvDnllFVzW0LABFM6Rqa48U8haBhL7U5lnpUWZ1bWVcC5Kko2pRCwkEERN42kYHWAFE7j69b1bsfzDPyH7SywxY2nFdNix8UbB2uHNdDpY9TjyVcLi1uyv6Hl/wCzT+GKoBw+cEr5pMpSPzZp92hBWVZVgG5JIPQ2ETM4nYDDnH7IOnPhs3lOGEj5VtQyyMNhUgjqWRo90aveRibwPtGXqMjhghI0FxDXEmb2APW9x5Tr8p2Wapw6sF3XQ3uVxMY0G1W1WGP8WFRmnVaVTNDj5AI0g6dgJEjyAwA4pSNRu8pkNz1CzAcg67mNg3lzxrUcz57j8dcdWcQGgqR9Jf42wMMDDIWi95qC65D+9IuwM8nUwf8AEN8EcrxVhbw1QbQfA3v5HHjNI8Q3+ko3/eXb4fAY508vTfyPl/tNx9uHJaRiENoc0+6Ubq9oGprpWgyNFy8kDpEbjfmMTOG9oKqwTRVo5AkagbW3BseuA2UWpRI01JQ/slgPs1L7sGKT6uhB/eE2iPGL4ruawav2rbS94IcftGHrwRF+JAwQjqbDxmIAhVE3uFVQSTc3tjutdSbjcCZAIttJWQOe8YD1UqSAptzBUzA/aE8+e+JOVzDGR42AMG0kHyNif44A9gOIVqi40wGbNqJ0Vspn/wDPwN8e94Y87D3xfECjVNjqkeY0zv7Vvt/jghqBE+fwO3xG2AOEZq0x14YLU0hER/xb/jGCne0QAB8OWMzDjSWBmPtPKcc1qwms7xP4+zERKRgFbVALg7SPcRG3pbEjhXC1zGapU2Matd7X0oCLR64gVHJYG4ESPW4+4458KrGpmKa0m0MBUUNfwyrKYHXSSPtvGD0gLwLstaqWt8UnRnGCsLsl2so6TTVAqIxVmUbEGNTfXBidQ+HR6RgQCDINwRzBxVXDeDJQp93T1aVIAvpktF5WJ3+z0w79kK3zZpSx7s+HUSSEbYSSZggjyEYuWW1B7izuXLSTiUwYVu3PZ1MxSNQFkq0wSCpjXb2T59D54Y85mRSps7TCgkwJJjkBzJ2wq8bz7Zru8sKdSkzOBVVtOoLuLqSCAoZ5BsVUc8XKhF3FMlbs1wLiDaKlKrUp02AaXYEQfP2mBFxEjzxYuXylfuaiVaq1KjBgCF0hZWAN73viYdIApqwQ6YUAiQIgFQenpFsJ5epl8wiazOtFL2YFWZdwTqBIabyASL88AMUIzMmNyS7cHzyV8t3jVjSrINKrqKimyWA0WFSSL2MzFjgR2py4QBjQZGrOtTUJ0L8z4kI9lH1T0kdYgMuSpouXqNU0BlesqVAmph844XRA1Eg2AF7D1wr8fzFVqChlYItUTqa4JpMBKsdYkhmAIgao+jhVxFJw+xVqxfMU94/aX2xZEYrdsWVjP0f2uHNdBpfsceSrRcWt2WH9Ty/9kn+kYqlcWv2VH9Ty/wDZU/8ASME0d1juQ9O9Rm8pd7TZQUqkgSGIZQRIWIVhG1wb84AvfDHlUGZyiipcVaID7fSSG2tMztjl2lyy1FphgCS2hZNhrsfst78AuymYrvXeiwbu6JJuGUBi0EbXkh2VSSADN7YttbcrmBg4eK58S5kjUqN4zkmo16lFx4kYqeUxzHwxxytWNjfYg8x5jY/8Ysf5YuAFK65lV8DgBiOVQbk9JUC/livcyizI3N9Q2Pu/Hvw7xGC0qZvC+FsMnu1Nip5qb/AdPtxFcjV84AL3Ikj78Tg1tUiQbW3/AJHpjejRFYlSB79l/dO4wK8RiUUsnAZrbJ0mMwEqrPtK0ke7f3HBfK1gJD+DlDAgNF7H/jlgRQ7ONKtTcrI9rcW/aERjvW4VmSIFQFSIkHcHzYfzwN91x6yPTFRom6f3/am5ajUF9akcxJWPKdpxtlapqNcsPWBH96ZP8cBqfAq4+iT0kgj7HwWPA81Tpmt3SqEUMx1ICEL6S2lTJAIM9BhjTnIymNa5F8Rv1ojlhpJBYsB7+U3I3tiVSiOgLEgfjqZPvwMo1gSC5B6RYbjebt1vbyxvm8yS1PSbe0Y6FWB92KrmklX2uAEqSqgK0nciPgIxgnUdUaRb3/8AEY4VYSCbnoeU3GPGqyNO5Y8uUtf+WGhMXQtqleabadxAHoR/wcZ2VyrflCuB1j3I0mPj64jM4QNpuS0fDn7hglkmZI0jQChCv1OoBwo6iwn1HXBADdMbPXiqNteBSJdu9cE6VPFHd6up1QASgMBbWsoGqYEi/XTL8ROWY1EOqx1AknwkAWljADaWPoeuOdPNmompmgEqHgAHUWA8RA8QExBttjrVohkNNoIMiIiLe+1/dihRc6m8O2LBqubqRbjNPRlu/WvUaQuoMxZX1ROlOTDcAc1jnjfsfl9VStVYliDpljJ1EAsJO+le7WfI85wuItIqhCTUojxwWOurHg0qTAkQ1huRHsnFgcFyXc0EQ3YCXPV2ux+JPujG7Sd0lTDIDx/xCQXto5Tu2CgkLU09S3hOkdZjaeXlgZl85ScCppPINVHiqVSpiVlgq7CGMtvAFiXmpTDCGAYHcEAg+oOEKhwdFpMNQWtRYUoKqfbqBUZuRQypkAbEWIOHq0nhxezGdRSRGj3uil3NMVEpvKHVEi/hcQSridyLfbgb2rdzR1VKbo71lkEDSoWnUAAYEhj5jBd8q2Q0dyxqd45L09Ky0L4nXSJEBQIvy9CL7YIfyam0mO+FyNM/NONhve8mfU4VUf8AF17OOSt2L5ln5BJ7YsrFatiysUdH9rhzW/pfsceSrRcWT2c4iTlaCUV1sKVMMdlQ6BuefoPPpGK2XFo8AzCUcllyYE0kMDdiVE/E8/PE7B1nbkLTvUZvK48QWs1akjaSR87C+yChBEyoNzbfrtgpkuIByUYFKiiSp5jqvUf8YH8M4ihbvHkPUIUGDCBmhFY/RLEWG/szfEzjaBRTq2DJUQT5OwSPQlh7pxpY9YFc2FnH+FjM0KlFjGsQD0PI4+eeL8KbLVWy9UQ9O0ibg3GkxdSDO2PoBe0NJqq0lDsWMAjTBjc3aY35cjiD207I08/Tv4Ky/m6g5fst1U/ZuMO4NeMCrFmr3DByVBZc6fanSTf8dfI48zSDcEkDmB0/G+GTLdk8wlZhVACrqDDUCCQOcbiPfcbTOAvEMu1Gpoi6kjbc/wA5BHuOKci/GtabarHS0GUS4bm1dPAYa2pWtPXr8ROJtSvptGnY233v0+PrzwFo5xP1Q1D2hIHwnb0wRS3jBKLFwQSPW3r1xXczFaVOpLV3o11Z9UyotzgHzO03wzflvzVJiAQHalUBFnpVFkg+UBh6rhdoLNwykbyLSfUG2CKVBVo16SyKirrA/s/EI9ZIHqcKmfewQLcwOpe9t/r++CUuJUWo1DSInumKeoAMMfMrB+ONKmeM6pIkCepHIRyv/DBnjLCvlqOaUXgUK/qshHjz2nmW8sLdZ9VTVy8PwX8fbg92Tiq1OqSzPHJTM2xcrJJCR/eexj0E4nKSouQG/h4QfsOA4zYXxGCRMDlM7+fL1v5YPdl+zlbOuoIOkmTM3EyS55A7xztiBZqRBVAklb8C4Q2aqolPaRcizEySxHSAx3uAeuHbt9lFy4yypZVSouwnwshn1Ooz64duAcBp5RNKAFj7TwJby8gIAA8sKnyv9n8xm6FL8mUuUZtag+IowGw53Xb0xabQ/wCZBzKx7VXNU4ZDJVo/aasTFA93SU+2fZMco532Ax7kePVWYAZqsSTuQoX3Wn3HEWtwavpVTSrApI0mk/LqNNvfhi7Ndh61eGbL1FA2NWafl7JAMc9jOAGiIgN8FTTD2I1VczTZ/ErB2PhiXp6SjWtEk8pkeVrHz2ZKgKkGo8hAdrblo+iB/Ic8D+zXARlUMkM53ImFH1Vm8efPoAAB7x/NGg9GqF1SWox0NUqwYwCdINO8A7+WLVGkWU4OCkFyppmKjPprgim2mCoUM4HiBKQwAkRc445qvlKiI1dIYKwIAclLkMpamJiQbHfeL4j5nNlFeqlXuKrai9PTrpsy2D3XUgYAX5iDBg4DcSr5bvVZRdgjvTYklpu2oX0NMqdr+uI1KlxpIOW3HX3pFE8lmwuYrCmKSVdJctVkRlwAaYXmdVyWk3UzcQPe3dYvlKDEFS1RCQdxNKoYOJPFAmZVK6a00tpctTLAoTJDAEGAwBJUgi88xiF23yvdZSimotFbczzSqYEkmBMCSdsKvjRcQdRVuwfMs3hI7YsrFaHFl4ztH9rhzXQaX7HHkq0GLR7J5BFy1B4ljSpmTePANht/PFXLi2+zP6Jl/wCxp/6BgujwLxQdO9Rm8oLw3hrmsalMRQZ1ZRrDLKMQ2sE2PNSs3Ak4L51RmXNHemn50jm0eFPd7R6QMcWR6IKrpFXMVDpCzpTm7bXIHOBy98+oyZaiT9FRNzcknmfMn3emNFojmubQbK8CoZRzWdgALooWIMGTAktY7Cw3jpOqcbXSxCuh0sUNRCquQCQAfxPLC/WTN1Kgcqyu4Gj2iFFokAQm95Nrzc3OcZputKmmrvapq09JbStxdj4RYaQ3I+1gbHAA3REeKYJUzDlqmkDYze86oYHzurT1IHU4HZjIUmmq3iIuWY2gEgQBAmx90Ybj2XaWfvFpsxJhRKgQAFGvYCPidotgeOyJei4D07q2hkkktf6TWjlb0EYznWSsHYd/7SZIOBhU1ncyGMwINwy/tXIYevpjMjVhiAwE+cficTON8JrZaoUrIykzpYyJ81MEEc4/hiDSyRLAaS3OQBB+73YtkACCuhaZILcUVyNRUDs4SEEgyCR5WGO3Y/iH9dWpUnSxYEeTr3Y+Ej4Yl5Ls1mMzTPdU3ZAx20wXBgiWIELG3X0wb7OfJ3mVbVVRVAteoATNifACAY23jDU6ZxdCjaKjLtwuGvvQfglHRmM1w6qQtOrqpgndagM0mHWBsOZYYBHglQPoKy86YHNlOkgeWoH1ti3qfZhMzmfymQjFEbwgE6xI3/ZhfeMRc9UGXro5OnvbTC+GtTsyzECdAAFp0n3tWvNZej1rVFloa12GMjxQTgnya1KmlqoWmvPVdht7KRa03Y2PI4tLhfDaeXpinSXSo+JPMk8yeuOfC+JLVABgVImOTD6yT7S/w+BM6o0AnoCfhi1QFMtDmYzrVavXfUPvdyhZjiMP3dNTUqASQCAFH7Tcj5Y5f9YViO6Q1FkBmW4WTE2BmPd5Thcy1c0spVqAHvKzhSRuRpUtBVd5LiYN2Ezg1QzC5SlTpBA1Zt0S0sYnYQALDbaNhgLa5dBmBn5Dj/iGWwjsY8jEHJNW7xhUHh0qREQDLSBF9o38r3xPxba68JUCFmF3iWYFaq9PRVcUSjDuoBFT2g0kiSNtN5vIOC1fOHUUpprdYLS2lVnaWIMk9APWLSu5CiWC6WZMy7slZVcgAgu0sYk2WAQNzyvhnE6ky41eAVK7ioWSqrQQ7ArKkbOhEyDy2n6vInxutRQ00qq7sFs0uogQDLA39LxIncSX4b+bUaQsSsAyPCxEg8wYmTe+N81QDrBVSd11rqAPIxgZoD3ozO3HwSSjw3iT5hglNHFGSGpkLTAp6o/Vk6Y38QLXiAQMdvlH/MUv7Yf+qphhoZU6+9cKH0aIUkiJBMkgTsIta/XC98o/5il/bD/1VMRtAIpOk6lbsHzDN4VfHFl4rXFlRjOsA63Dmug0v2OPJVoMW52Z/RMv/Y0/9AxUgxbPZxwMnQJMAUaZJ6AIMF0f1nIOneozeeS84o2itQqH2AXUn6uob/jYKcZ2hp6kpqfZNQBh1BVrHARMwmaq6qqu1LWaSKKhULMQxpqZLG1ztf0BTOcHqaGWjWOnSdNNwGGoXUajcAEeeL5xkDWuaCL5rNJTGp2Cj+PoOeAtLMM+ZlwF+aY0VYi5Jj4wPgfIHA3hdXvnA1KtZR4nqeOT/wCMGFYCPMidxznZpyXajV7vMju2aGRSQwUm63tYDr4l25velJAs9mu8qS+ogSGJBNiFIiNryIGHTg1EpQpqRBVQI2gDYEcjEYSuHcTakdNJaWkkOh0Xhj4gCo2Eg/3okAYbU4rKhrCRtvcWI+OKlmewOc4u70zQpubyaVVKVEV0O6sAwPuOE7tN2Wy+XomtQoKGQ6mAJGoes/Wj3E8sNdLiSnexxmZqpURkJswIPvHLFt4a9pEorajm5EqB2SI7t4sC+pR0DIp5dW1EnmZ54OxhG7FcQVHam5CkaqbbCWQ6lsFHIv1so97c3EU5H4zgVkqTSAdmMO5M/NCcnQrrnCO7+ZGs95O61PFpC9QwA93niL2hJXMIgps/eEOjAAqrrAdWB5MDfmQ7Rg83EkHMn0H345Hi/RCPM/8A5g5LQoodxDgLIdWXmJB0TGiLTTJ2MTba5sZt5/175qqtXwsqHxREnTswnwteJ2kjbbBFuKqBLGPd9gG5OAOayVTPVB4e7p7M9tTAG4NvETtbwxO9poOaGOmicTmNR8t6IDI95CMpnHqvTKJ3ndzoFo7yoSwJF9hBEE+yJtfDfwLgppE1aza67bnkoJkhfx5Yk8OyNHLr4IkAKzm7GPrN/IY6Lngb7IOZ3OJ0KQpxfOOobNSZzpyU3EDPZ9lLd2gqaBqfxQYvZbXaBPw625hzWaJIpj4tjfLU+7Zy7hi5EALEKJgESZN98WhUnHIbVBcctnU77wkFa6h1I31KApB5CRpja4O/IXTz9GpWqjMU6fhYmm0TKqYEge0fDI9OUXzjeVWlUosq93RZwKrLIiQQJIuAZ0giI1MPpY0HZ2lTq1cwzP3NtKGSfERrjVeGaLbzqIN8QqdJALY4pk1UHDKCAQCBAIKmP3SJHocbnHk8saVq6r7RA/HTB5jNOt8KPykfmKP9sP8A1VcMi5yfZViOptPoN8LHyiMTQoyI+e/+qripXqtdTcBs9Yq7YAf5LN4SHiy8VrzxZWKVg7XDmtzTHY48lWYGLEq1CvCkjfuaI+OibDcRNsV6MWFqVuH0aZJBajTiORCqQfiMPYXBt4lB07ixnHkteDoBVaokMe6uWTQVeR4aYgSoE6iLTFzJibxbi3zDsu8BWF7amAMH34WKTZjvKjNTFSoxDJUUrqVhS7sAs0QsCTE3Y25Dvl6zFRQrrUU1dR8R1aYOoCZ1ECPaiOU7YMbYwYNXPXSjPEK9NKaKUDEAKoIEluccxJ32xCy3FAiEpTp0ShhgZLC07zccxBPPEDO16pemXouzU9QbSRpcERqU8jz0kT/PjkHC1y9RXZ2XUqaSACDAAJs2kAXE3k9MQdXJOAAKaF3zGUWsA9LTJJYR7IM307xeZUz5aYxKyaPpQNAIAkb353nHbhWTZQzOINRy5XksgCLek+/E3uryMVm3nOKlAGKgPXqlPCER5Fm5CRP0TeJEzjZM7mEXbVvyBtBMeDc7Da/lid3Z5Y9Whe5wQ0HTN4pX41JWq0nWq1UhqctIOkafCWuNYEk6dpBIq/GU3F2JI1KpgSCCmkl9Juy7efK/TDK6KVggMDuCJBHngdV4SN0Yi5MMSRfe/tD49RsTgb6dUTccfupNe05hCKbVX9rMaZInSptDCwOo3lgLjYfEllk01D42Mi6eEK1/aAAEkbT5ieWOaZIgHVTovaBKiSIFiwA5z9HpjvSpL4WFPQQsabSoMSvhtyG3TEqbngS49/opnRqW9SnqZCDAUzETN1Px8Me84mNnTeCZPPEZWIG+MjrifTu2qGK3eoSAGmBeMYWkzbHgXHop+WGLoyxSkrqlVtpIHl9+O2XzITYSeZ5n34iiicalTtBxHp6hMypCBqRHMZoVEKOshrEAn7DyIwPoJpMtUqPeV7xten90AAT5mTj0MRuSMbkLzJw/TVNZTSNikLmWM6fDO7bsfuxom8qst9ZzfHOjVVRzx42aUfRJw7iTE5Jw4KWGfnUj93Cz25Yd1SAZj87z2/N1MGvy0HYRhf7Z1ZSl/af/AFvh6lT3CPt69Qrlgj+QzelYbjFl4rVRcYsrC0f2uHNbOmOxx5KthjXux0GMxmM+StgtDswvO7HQfDHndCZgT1jHmMw147U3Rs2DuW2gdMe6B0xmMwrx2pdEzYO5bBcehce4zCvO2pdEzYO5Z8ficZHr8TjMZhX3bU3RU/pHcsk9T8T9+Pb9W/xH78ZjMK+7al0NP6R3LJP1m/xN9+Mk/Wb/ABN9+MxmFeO1Loaf0juXoZvrP/jb78Zqb6z/AON/vx5jMNeO1N0NP6R3LbvG+vU/zH+/Gd6/6yr/AJlT/djMZhX3bUugpfSO5Z3r/rKv+ZU/3Y279/1lX/Nqf7seYzCvHal0FP6R3LDXqfra3+bU/wB2M7+p+trf5tT/AHYzGYa87am6Gn9I7lnf1P1tX/Nqf7saGq/6yr/mVP8AdjMZh77tqb+PS+kdwXorP+sqf5j/AO7GtRmaNTO0bamZo9xOMxmHL3EZpxQpNMho7gvEW49RiyoxmMxo6Oydw5rJ0wcWceS/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990600" y="-1905000"/>
            <a:ext cx="5000625" cy="53340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3560" name="Picture 8" descr="https://encrypted-tbn0.gstatic.com/images?q=tbn:ANd9GcR-OC0DY4N5WdoU36f7j6l7_157GC7oBWI2gNRhMKJS3uPbtR_SZ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352800"/>
            <a:ext cx="2066925" cy="2209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+mj-lt"/>
              </a:rPr>
              <a:t>Snooze</a:t>
            </a:r>
            <a:endParaRPr lang="en-US" sz="9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Snooze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sleep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3794" name="Picture 2" descr="https://encrypted-tbn0.gstatic.com/images?q=tbn:ANd9GcTJqYWbabTLHHohlVfMZZc-FyyIzU0rkp29swypJYT0HVlir3N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743200"/>
            <a:ext cx="2628900" cy="1743076"/>
          </a:xfrm>
          <a:prstGeom prst="rect">
            <a:avLst/>
          </a:prstGeom>
          <a:noFill/>
        </p:spPr>
      </p:pic>
      <p:pic>
        <p:nvPicPr>
          <p:cNvPr id="33796" name="Picture 4" descr="https://encrypted-tbn3.gstatic.com/images?q=tbn:ANd9GcQZP3SvlRF_fzF3OsaYCJ2fWXgfJQP5zDbGsx9GgobXl0BCakOgL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4953000"/>
            <a:ext cx="2857500" cy="1600200"/>
          </a:xfrm>
          <a:prstGeom prst="rect">
            <a:avLst/>
          </a:prstGeom>
          <a:noFill/>
        </p:spPr>
      </p:pic>
      <p:pic>
        <p:nvPicPr>
          <p:cNvPr id="33798" name="Picture 6" descr="https://encrypted-tbn2.gstatic.com/images?q=tbn:ANd9GcS97XOHx0GLbw0PXWiu9HId5oueV4NEOAmrZuG4IOGzH6_eQmERJ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5200" y="838200"/>
            <a:ext cx="2543175" cy="1800225"/>
          </a:xfrm>
          <a:prstGeom prst="rect">
            <a:avLst/>
          </a:prstGeom>
          <a:noFill/>
        </p:spPr>
      </p:pic>
      <p:pic>
        <p:nvPicPr>
          <p:cNvPr id="7" name="Picture 4" descr="https://encrypted-tbn2.gstatic.com/images?q=tbn:ANd9GcT2nTamR7ZzjHsSex2z64QcU9vwH0qtm_JbXrcko2ArKJqQcyB9NQ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53000" y="2743200"/>
            <a:ext cx="3886200" cy="2602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Pretend you are </a:t>
            </a:r>
            <a:r>
              <a:rPr lang="en-US" sz="6600" dirty="0" smtClean="0"/>
              <a:t>snoozing. </a:t>
            </a:r>
          </a:p>
          <a:p>
            <a:r>
              <a:rPr lang="en-US" sz="2800" dirty="0" smtClean="0"/>
              <a:t>What does snoozing look like?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33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Who can use all 3 words in a sentence?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Snooze</a:t>
            </a:r>
          </a:p>
          <a:p>
            <a:pPr algn="ctr"/>
            <a:r>
              <a:rPr lang="en-US" sz="8000" dirty="0" smtClean="0"/>
              <a:t>Stroll</a:t>
            </a:r>
          </a:p>
          <a:p>
            <a:pPr algn="ctr"/>
            <a:r>
              <a:rPr lang="en-US" sz="8000" dirty="0" smtClean="0"/>
              <a:t>Cozy</a:t>
            </a:r>
          </a:p>
          <a:p>
            <a:pPr algn="ctr"/>
            <a:endParaRPr lang="en-US" sz="5400" dirty="0" smtClean="0"/>
          </a:p>
          <a:p>
            <a:pPr algn="ctr"/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19151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I can use words I learn from a text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+mj-lt"/>
              </a:rPr>
              <a:t>I can use words I learn from a text.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67712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/>
              <a:t>Tell your partner about a new word you learned last week.</a:t>
            </a:r>
            <a:br>
              <a:rPr lang="en-US" sz="5400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743200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+mj-lt"/>
              </a:rPr>
              <a:t>Cozy</a:t>
            </a:r>
            <a:endParaRPr lang="en-US" sz="9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Cozy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Snugly warm and comfortable</a:t>
            </a:r>
            <a:endParaRPr lang="en-US" dirty="0"/>
          </a:p>
        </p:txBody>
      </p:sp>
      <p:pic>
        <p:nvPicPr>
          <p:cNvPr id="26626" name="Picture 2" descr="https://encrypted-tbn1.gstatic.com/images?q=tbn:ANd9GcSsAlg2mqdCAqM8tAH4eBM1qWVHaSmzDqCh77ZQyOhPe2QbCbpyi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86200"/>
            <a:ext cx="3404152" cy="2286000"/>
          </a:xfrm>
          <a:prstGeom prst="rect">
            <a:avLst/>
          </a:prstGeom>
          <a:noFill/>
        </p:spPr>
      </p:pic>
      <p:pic>
        <p:nvPicPr>
          <p:cNvPr id="26630" name="Picture 6" descr="https://encrypted-tbn1.gstatic.com/images?q=tbn:ANd9GcRTN-DUDJDXyPovJiEtZq0v5QlkdfgOwmA2gvBDy6TjjlXyTU-z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1066800"/>
            <a:ext cx="2133600" cy="2133601"/>
          </a:xfrm>
          <a:prstGeom prst="rect">
            <a:avLst/>
          </a:prstGeom>
          <a:noFill/>
        </p:spPr>
      </p:pic>
      <p:pic>
        <p:nvPicPr>
          <p:cNvPr id="26632" name="Picture 8" descr="https://encrypted-tbn1.gstatic.com/images?q=tbn:ANd9GcRX11YmIptrMZhCsjuf6TaZicbTnhlEtWKY8TaTOEKIRit9qk3q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199" y="3962400"/>
            <a:ext cx="3112127" cy="2514600"/>
          </a:xfrm>
          <a:prstGeom prst="rect">
            <a:avLst/>
          </a:prstGeom>
          <a:noFill/>
        </p:spPr>
      </p:pic>
      <p:pic>
        <p:nvPicPr>
          <p:cNvPr id="7" name="Picture 6" descr="http://3.bp.blogspot.com/-mkuXXFE31As/UHfSpGu37WI/AAAAAAAAAek/9IjYuww08NA/s1600/Velour-Cozy-Cocoon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86200" y="25908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57251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Thumbs up if this is a time you would be cozy.  Thumbs down if not.</a:t>
            </a:r>
            <a:r>
              <a:rPr lang="en-US" sz="5400" b="1" dirty="0" smtClean="0"/>
              <a:t/>
            </a:r>
            <a:br>
              <a:rPr lang="en-US" sz="5400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5410200" cy="4343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You are sitting by the fire reading your favorite book.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are at a restaurant sitting in a very uncomfortable, cold, hard chair.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are snuggled up under your favorite blanket with your favorite teddy bear.</a:t>
            </a:r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9600" dirty="0" smtClean="0">
                <a:latin typeface="+mj-lt"/>
              </a:rPr>
              <a:t>Stroll</a:t>
            </a:r>
            <a:endParaRPr lang="en-US" sz="9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Stroll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 slow walk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31746" name="Picture 2" descr="https://encrypted-tbn0.gstatic.com/images?q=tbn:ANd9GcQ4tMQKHLag_pjTCjX7bc1_CrU_QXBPpZJwMqTnPGufIaTOElTq0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667000"/>
            <a:ext cx="2619375" cy="1743076"/>
          </a:xfrm>
          <a:prstGeom prst="rect">
            <a:avLst/>
          </a:prstGeom>
          <a:noFill/>
        </p:spPr>
      </p:pic>
      <p:sp>
        <p:nvSpPr>
          <p:cNvPr id="31748" name="AutoShape 4" descr="data:image/jpeg;base64,/9j/4AAQSkZJRgABAQAAAQABAAD/2wCEAAkGBxQREhQUEhQVFhUVFhQVFxgYFhcYFxoYFxgZGBUWFxYYHCggGBolGxcXITEiJSkrLi4uGCEzODMsNygtLisBCgoKDg0OGxAQGywkICQsLywsLCwsLSwsLC8sLCwsLCwsLCwsLCwsLCwsLCwsLCwsLCw0LCwsLCwsLCwsLCwsLP/AABEIAOkA2QMBEQACEQEDEQH/xAAcAAABBQEBAQAAAAAAAAAAAAAAAQIDBAUGBwj/xABLEAACAQIEAwQHBAcFBgQHAAABAhEAAwQSITEFQVEGE2FxIjJSgZGhsQdCwdEUFWJykuHwIzNDgqIWU3OywvEkg9LiFyU0RGOTs//EABsBAQACAwEBAAAAAAAAAAAAAAABAgMEBQYH/8QAQxEAAgECAwQHBgQDBgUFAAAAAAECAxEEITEFEkFRE2FxgZGhsSIywdHh8AYUFUJS0vEjM1OCkqIkQ2JywhY0Y7Li/9oADAMBAAIRAxEAPwD0ut85YUAUAUAUAUAUAUAUAUAUAUAUAUAUAUAUAUAUAUAUAUAUAUAUAUAUAtQXEqSgUAUAUAUAUAUAUAUAUAUAUAUAUAUAUAUAUAUAUAUAUAUBC+KQEAmJbKNDGb2c0QDpG++lUjVhKo6Sa3krtXV7c7a2+GegeSUno3a/C/K5JbuBhKkEdQZFXITT0HUJCgFqC4lSUCgCgCgCgCgCgCgCgCgCgCgCgCgCgCgCgCgCgCgCgCgCgOW7RZkcKhlXLOVYgBWmWIG5BLE9JJrYwmHpdI68aa37KLlxaVrLwSV9XZXMVSNJR3a1WSje6ilzvdp9udn12NTs7dmyFPrLM8wZJgjoABEeFVrpKo0rdytrn4vW/G4ouDj7F7cN5q/ly0t1GrWEyhQC1BcSpKAB0/rpQWNi3w1AsESeZk/LpWo60r5G7GhG2ZnW8I7EgDYkTsNDFbDqRSzNZUpNuxC6FSQRBFWTTV0UaadmJUkBQBQBQBQBQBQDraFjAEmobSzZKTk7IsNw64BMA+AOtU6aJldCdirWQwhQBQBQBQBQBGk8utG0gQPjLY3u2x53EH1NV3o8y25Lk/AktXVb1WVv3WDfSp3lzIaa1IsRhMxJO5TIZAOkk6T+8fPTpWvicN0/R3lJbkt5brtd9fh3Z8xBqO9kndWzV8vt95JYshFCqIAAHjptJ5n862pScndlYxUUkuBJUEhQC1BcSpKGnw/BqQrkknffQEHpWvUqO7ibdGlFpSNKsBshFAZXF1WQZ9LaPDXccq2KLenA1cQo68TPrOaoUAUAUAUAUAUBtcOw+VZO7QT+ArUqSuzfow3YlysZlMPG2D3pCiZhoHjv5ag1tU5LcuzRqwfSNIlThbRqwB6RPz0qrrrgiywz4sp37JQw38iKyxkpK6MM4OLsxlWKmVx/tBYwS5rzakEqi6u0dBsB+0xA8Z0rFUrRp6mehh51n7PjwPOuK/aBir8izlw6ciBmuH/Ow09wHvrn1MXN6ZHWpbPpR97N+Xh9TmcZiHukG673T1uOX8/WOnu61ruUnm2b0IqGUVbsyK4Qa5QAQTy08j8KqWuxqIjbqJ+dNApPma2A47i8PHc4i5A+47Z08sryBWWNacdGYKmGpT1ivTzR2nZ/7SVchMWgQ/7xASo/ft6lR4rPkBW5TxnCfic6ts3jSfc/h9o7624YBlIZWAIIIIIOxBGhFbqaaujltNOzHVJAtQXEqSg63dZfVJHkahpPVEqTWjH/AKU/tt8ajcjyLdJPmNa8x3ZviabkeRDnJ8SOrFRaAKAKAKAKAAKCxbThrncADnJ18dgaxOtEzLDzZtAVqm8LQDQgmedBYdQFHiWGLxliR1MadPjFZKc1Fu5grU3O1jju1nHRgbJYgG4xKW0PNhuTH3V3PuHMVkrVlCN+ehjw2Gdae7wWp4vi8U+IuNcusXZjJJ+8R4bBRsANK5MpNu71PQwhGKUYrJCVQuRqZY+ED8T/AF4VPAjiJZPrD9o/P/saMIbfT7w35/nUpkND7N3N51DRKYXbc6jcbflRMNHXfZ72nNhxZuk9zcaBO1q4TuOiMdCORIPtTt4atuS3XozQx2G6WO/H3l5r6fQ9YNdQ4QtQXEqSgUAUAUAUAUAUAUAUAUBLhLgV1J2B+oImqzV4tF6clGSbOgBrSOiLQBQBQBQFbEY1V5yeg3/lV405SMc6sYnz99oPFjicZdM+ijGyg5DKT3h882b3KvStOvLenbgjp4SnuUk3rLN9+nkYAEaVrm0FARWm9Jh/X9a1Z6FVqDjK2bkd/wA6gE1QWKt1Mpkbf1p5VZZlbWLFt5E1BKGZfSI5MPnz+tOA0Z7j2U4icThLN0mWK5XPV7ZKMfeVze+u1Qnv00zzeKpdHVlH7zzNeshiEqSgUAUAUAUAUAUAy9dCCWMDTXz0FUq1YUo783ZLiZKVKdWW5BXfIr/rO17Y+DflWj+rYP8AxEbf6XjP8N+K+Y39a2vb/wBL/lVHtrBL/meT+RZbIxr/AOX5x/mE/W1n2/8AS/8A6afrWB/xPKXyJ/R8b/h/7o/zElvj6KIFxgOmRvxWqva+Aee/5S+RkjsrHpWUf90fmP8A9ph/vG//AF/+2sT2xgFxfgy62XtDkvGJPhONtdnI50iZUDeY3HhW5hMVhsVfouFr68f6GriqGJwu70vG9tHpa/qTnGXPbPy/AVudHDkanSz5kT3WO7MfMn6VZRS0RVyk9WV8VfFq29zlbR3/AIFLfhUTdotiEd6SjzPAASTJ3iT4ltz8vnXCbPV25BcuBRrRIg7rsL2FN8G9jFZbbKQiaq7ZgRn6qomROpMHYCbpJamCdThE5ftb2cu4C8A/pIxPd3APRcDkfZeN194ka0sXjLez4lbBYR7wbukL5Vzsq6vlmCwQekwBImAYkTpVVFsu5JalZPDUcv5eFQSOImoJKy+g3gatqV0J7o2PQj56fjUIlnp/2U3ycNeQ/cvSPAOi6eUqx95rpYGXstHF2pFdInzXxZ3FbhoDakoFAIaArYbHLcYgBo1IYgZWynK2XWdD1A30rFCvTnOUIu7ja65XV14o3cRgauHpxnO2fDirq6vlxXJu2jLVZTSCgCgM3j89yY3zL9a4+3WlhHfmjr7DV8YupM5rK/Uf17q8NeHI9mJkf2h/XupePIkMje1S8eQDKfbpdciBMp/3n9fGpuuQNbs08XGGacyz71I8ehNeg/D1S1eULWuvRnC/EFO+HjPlL1T+KR0dewPJBQFPjGHe7h79u2AXuWrqLJgS6Mok8hrWKs0qbuZsP/ex7U/A4XA/Zbeb++xFpBP+EGukjzcIAfca4+6j0Lq8kddwHsPhMIQ6obl0RFy6c7A9VEBVPiBPjU35GJuT1OlmoBX4hgbd+21u8iujbq3hqCOYIOxGoqU7Cx5lxT7PcThLoxHDnz5GzKhIW6p/ZJhXEEg7EgxBqV1F99NWkalvhuG4sG76y+Dxyj+09AoW2/tAjaXk219YbTEEzJcykZOGSf38DkePdjcVhJZk722P8S1LAD9tPWTx0Kj2jVHHkZ41U8nkc46hh4HY1XQu0NX1SDuNPyNAeh/ZK3pYseGGPzvfyrfwPE5W1dId/wAD0at85Q2pKhQGXxTAO5Zlb7qgCWGXKSWKhT6RaQIPSsFSlOU4yUrJXurLO6yz1VtcjtbMxtGklSqQvd65Z3srO+iVrq3PTi38J4d3UnSTv+AA+6Oca/lm3UmV2njoV0qebcXk+Hfzdsr2XNa56NSccKAKAyO0zAWhM6uNvJjXE2/JrDJLjJHa2Cv+Kb5RfrE5j0f2vlXjPa6j2AQvRvlT2uoC5V9lqZ8wLlHsH4n8qi75gI//ABn4mneC9wVst5DliSRM9QR9YrpbIqbmLhnrl4o5+1qe/g6nUr+DTOoxWLS0AbjBQzBAToMx2Hyr3U6kYe87Hi6OHq1240ottJt25LUmq5hI8QVyPmYIuUyxMBQNSSTsNNa1cXByp5cDawc1CrnxyLOAQLbUAhoG6mR10+Ncy1jsXucv9oP6wZUHD3FtUS9dvPmCtFsJkQMQYmXPKcupEa5qS8THOyftaG52QxWIu8Pw1zGAjEMDmkZWK5myMy8iUyEjqdhtVqyVkylP3mloala5nCgCgscr287WPw5LZtWDfuXO8MellVLahndsgmBI5jmZ0rJTjfNlZa2vYqcP4NguNYO3jDYOHuXCysbTQcyMVJ1XK4MblZg9RV6kUlexWnUnGW7cyMR9lhGYrjFCgSM9j/mcXfnHurBaJsdK+RL9nHDrmHv423dAzKMLqDKsD3zBkaPSUggz46wdK3sErXOftOSlGDXX8DvK3jljakqFAFAFAFAFAIDQFbiGE71QM2WDO08iOo61obRwP5ymoN2s7+RvbPxrwlRzUd66trbinyfIwbuGyswk6Ej4Vxf/AE/RTznLwR7LD4l1aUaiXvJPxJ34VcVM5RgkA5tIg7c/EVK2DhuMpeXyEcXTlLcUlflmVu5HjV/0LC85eK/lMrqW1JbGDLmEUsYnfl7/ADrItjYNftfizXqYtQV27CXcLkOVlgiJE9fI1ZbJwf8AB5y+ZWOJc1eLyLXDsKpkkaqRGp059a2aGzMJB70YZrrfxZx9qYutBqEZZNO6ss+HFcjl+2+N766LYJy2pGmxc+sfGNB7j1q+IlvytyO9+GsL+WoOs1nP/wCq08c32W5Frsv2nNvLZxBlNAtz2egf9nx5eW1qGI6Nbs9OfL6ehrbb2FGs3iMIrS1lDn1x6+rjwz163jdrPhsQoElrF5R5m2wH1rdq5wfYeLoy3akW+DXqcT9kPEwrXsMYAcC9b5SyjLdHmV7s/wCRq4y0PR1VZ37j0C4xBkaEcwSDUp2MkUmsySyxJkkk+Jmjd9SsoxSskXKgwCZhMTrBMeAiT8x8aAWhJQvtqdJkMp39VtGAIII8wQatGTjoZejjONmGDAREtW0W3btiERFhR7vj8amU3LUr0MaehFxziFi0mW9iLVnOJGdlBYKROVSQW5bVS10Y755ZmV2Z4kmKN+7aB7tXSwjMIZhaths5HKTdMA8o22HSwfus5m0E1NX5X+/A3q2rGmNqSgUBBjcULSF2mBG0TqQOZ8awYnERw9N1J6LkZ8Nh54iqqULXd9dMlfrMtu0qckf35R9Ca48vxBRWkX5HYj+Hq3Gce67+CIW7TdLXxf8AJaxS/ES/bT8/oZo/h3+Kr4R//RH/ALTPOltPIlj8YisEvxDUekF4meH4fop3c5PwXzExPam++4tCNoQyPixrW/XMQr2SNl7FwsrXv4/JFVuOXz9+PJV/Ksb21i3+7yRaOxsEv2f7pfMmw90uMzGSZk/9vCK9Dga0q2HjOTu879zfwNqFKFJbkFZLRHWYvGocEEzrmNu3pmE6ZeXXStk4kITji3KztvPO3acvUnTbuaPArypdJZgoyESSAN15moZqYyEp07RTbvwz5jeNXFa8SrBgQuqkEbdRUoyYOjNUkpK2b1KeI4gMPh7l0kSDlUdXIGUD6+QNS57kG/A162Ali8dSoLirvqinn8u1o8/W8G5yTqZ3JO5rSVj27oygrWyH0KHRdmu0fcxavEmzsDztg/VPDly6VmpVdxbr09Dzu2NiLEt16GVTVrhL5S6+PHPM4LD3Gw90NaaHsucjDUShKzPMET5gnrWo8pOxzmt5e18v6M9o7L9oLWPt5lhbqgd7anVT7S+1bPJvcYIIq1uKMN3B2ZupbioIcmxxNCoy0wYK6/eUEGNYaCPwoTJOLaeq+Atm6HUMplWAIPUHUGhMouLcZZNDbloGhKnYx+0PH7GASbplz6lpT6beP7K9WOnSTAM9bDk5ZI8a4zxS5i7zXrxBZoAA9VVHqov7Ik+8k86o3czRioqyPVewWFNvAWJ3cNdP/mMWT/Rkrr4WO7TR5/HT3q8urLwOhrOa4lSUCgMvtDad7QVFLEsCY6AH8YrlbYp1auH3KabbfDkdbY1SlSxDqVZJJRdr8218LnPjhN4/4Z97IP8AqrwTr0k7OXk/keseLofxeT+RKOB3uiDzb8gax/mqfX4FHjqPX4fUkTs/c5tbHkWP/SKq8ZDgn5fMo9oU+Cfl82Sr2dPO6Pck/wDVVXjVwj5/Qo9orhHz+hKvZ5edxj5BR9Zqrxz4RX34FHtGXCK8/oJewYswqkkEE6xM89gPCvZfh7EOthZJ/tl5NJ+tzJSxDqJylwI67pDdy1hOH3boJtoWAMEyo1gGNSOooYp1qcHacrePwRWI/KhvRSSyChDmkcr2rxDOwtL6qEsfFyAPkBHvNa1ZuTtwXr9/E6uzKdODdaXvSVu5Nvzb9DnHQjesLyO7GcZLIsYa6SYgnyEmm+lqzWr0V7yyNBMHcba3cPkjH6Cp3480c6VelH3pJd6MbjGAey4zoyZxmAII8Dv41jbTzTPN4xwdeTg0088s9dfPPvKmGvtbdXtsyOplWUkMPIj6UTsazSasztuEfabeQBcRaW8PbU92/vWCjHyy1beXExOjyZ3fZ7tImMTvEtX7azANxUAY88mV2LAdYArBVxNKm91vPsKbjeReTC6Qr3FXX0RlAAO4UlcyjyOnKKyxqbyuk+9W9bGR1c7ySb55+dnZ+GfG5n8e48MFbzDD3riKACbYt5EA0GaXzARzCkDrWOGIpzk4ttPk19/ehjak3nx4nn/FvtJxN0FbKJYB5j+0ue5mAUfwnzrNvLgi6pc2cdeus7F3ZmZjLMxLMT4sdTVW7mVJLJD8HhWvXEtL61xlQeGYxPu391TGO80iJzUIuT4ZnvVq0EVVUQqgKo6BRCj4AV3YqyseVbbbbJKFhKkoFAIalBkLbmvjWJVq01/1P1PSR91CRWGxIVBIUAUBQ4p93wn5x+Vey/C0narHnZ+F0/VGxhnm12ffmUK9YbWp0nZfHW7dtxcdVJuEgMwGmRBOviDUM0toYepOcdyLfs8F1s566fSaNszR5SYqToub3UupDKGMl4fwi0/+EhYs2rCTtO7T41z8VGW/GMONzXxGMrRm1vtJJaZc+RoXOFC2ATbtjWNFT8vCtWpRqQV5epqLFTm7b8vF/MlS4fL5VpThbMsrPUSC5ABknxq9H2moLiRNKKuYHbvs7cu4cMq5rlppUL6TFWgOoA1J0U/5T1ro06E4X3vUxwrR3jicH2Ix9z/7coOtxkT5E5vlVt1mfpYnScH+zAyGxd5YG9u1JnXY3WAIBG8LOuhFTZFHVb0PR7VlVACgAAAAAaADQAdBWOnShT91Z8+PjqUuySshBRxCC5mU6hgVPkRlNcHEVFKs5x6vJL5GwlaFmfPVicqzvlE+ca13HqXJKgHY/ZjwzvMQ18j0bCwv/EuAjQ+CZ/4lrcwdO897kc7aVXdpqC4+i+p6jXUOGLUFxKkoFANdwokkAaDXqdAPMnlUNpJt8M/DiGQZpmNY+vQjly+NfJNoUXTxM29G24vg1d2aejXZ2HoKM1KC6rX6u3kcqb7NqWYk6zJ+XT3VuOMY5JI6W6lwOkwN0tbRjqSNfMEgn5Vya8VGo0jVmrSaJ6xFQoCjxAeifAj8vxr1n4dlu1t3nF/CXwZfDv8AtO5lO1ZZpyqzRvlUtHnA0r2R0IzjGS3ml2tL1GspBIIII0IIgjzBobDkt26EFDWFIjcRQz04qxr8DuBMjNsGedJ5R+Nc/GTVOtSm9Pa+/M5OLTnWqRXKPxL3GcUj2z3cgiTqNNFP4xWDE4uFSFo3v9GatKjKLuzJ7P4EOM5AZs2hbWAI115zzrFgKEZR32ru/HgZK1Tddjob2VeemnhBPKt2paGbZSDcloZ5vKOfyNU6anzJ3WUeJ9scHhn7u9cZXyq0CzeaQ2xDKhUjQjfcHpV7ZJ88yYXn7vZ3o0eHcVt37S3bYfI4lCyFCy8mCtrlPIncajSDWCvXhRaUr58iYRcrk5xPga1JbRhwi+/L5mTonzI7l4nwrUrYypUVtF1fH7ReNNIZb3HmK1S0tGfP58K9GSCqSQFBZmIVQNyzGFUeJJA99SlchtLU927P9mv0HCIkgv692ObtGYg8wNFHgorq4dqK3Tg4y9STqfdi3W0aItQXEqSgAUBzfaO+6XFgsQfTUKZyssLJBMDnHWWnatmhCnVpzjNbya3WrK1nqr659emVrGCpTlKafSRhbNbzd780s9LefEscFxwKZ7jqrMxZgzKDI9EaaaZVWvnX4nwUqeIjQo0moRilGybVneTd+e9KVzt4OpSUZN1VJt3byXBJZdiRimBoCNNN+lc/oqjz3X4M7KxNF/vj/qXzN/g1wG0BI0LDcdZ/GuZi6U1O+6/Aw1Jwcsmn3ovgTWpYgKWIKmLEq3x+Bn8K9FseW7iaT7vFNfEmk7VE/vPIu9j2Aa7PRPq1e6ZO0VlG3X8DK4v/AH9398/hUnRo/wDt4dhN2f8A/qLfm3/Kag1sZ/cy7vVFztd/ep/w/wDqNSidlf3T7fgU8G8W183+tc7acd7c/wA3/ia1aX/FVf8AL6MtIuaANZ0jzrkKLb3Sbq1yHEY1cIgs2SHcQXflmgTz1PKOQityeIhhIKjSzfF/fH0MEacq0t+WnIoYXiZZybrgDKYkgAHMNh1+daLq1as7y0tyyMsp0aazkl3q5Lc4jbn1p8lb8q2YRdkassXRT18mU7/B7HErtourRhyS8gZXRpItMc06uJ22zj71btCpeG41nHR9T+N79xjpV96rLo9Glft0y7jqb59LyAFcnHT3q3Ykvj8To0laJHWmZQoB1vceYoVloz55sNKKeqg/KvSPUk9W+yjslqMZfiQP7FJBKyIN1xyYgkAHYGTqRGxQiveNDEV1L2YvtPSsfjrNof2rooPJiNfJdz7qzSqRhm3Y0pyil7RyWI7QWQTlzMJMBVjSdPXioe06MVld9i+djnys3kM/2gT2H/0/nVP1SP8AC/L5ljHvcavN98L+6APmZPzrnzx+In+63Yv6lSldvM3rMzebE/U1rSqTl7zb7wNBgQI5nYTrHP3VvYLaVXCWUUmuKzz+C7d1vRPJGCrQjUWev392v5k+NxIuMCEVIAEDwnXYda0nUlubkpyn7TleWvtWy1eSt3tt2WhnlZy3lFRySstMr5+f1ZXrGDQ4Etk3lGIUsrQqwSIcsuUmCNN/y6Z8O479p/bLU1He9pG92hWbbORaa8biWUZHhwJnKuXfU7GNGJO1XlGpKnLp1Fvesrcjfxbo2To6mFiXxFggM5EzHphxpowgzBB0MjcVz6mCoX9qEe63DXSzyNaU69J2ba48/UF4pcI1ymQQdIPyj6VNLBUYOM4XTi01nyd+Jmp4yorN2fd8hn6SOa/jXdjjY/uTXZn8jp0tsqLvOLXY7+tiS3iFPOPlWWGKoT0ku/L1y8zoQ2phKuW+l25euXmTg9PlWfrMyaeazGXLoG5+Jk1WU4w952LVMVRpK85JffLUevEwqgBSx18BqdI3JPurn4qrGruqN8r+djztfGwdedSCuna3DRE2N4o9lcgIF4+uV17pTr3YJmbh5nkNB1rUlalp7z16ly7XxNWti6jW7p2cPHUxgarCCislYwyqzn78m+8Y51H/AG+fKonrmYXYu8Qa0SvcqQNZmfDLuTJ3k6Vmlu/t++X1Znm4ZbitlmdB2byJYzKSSzEtPJhpl8gAD/m8dIlWjSpbyzb9fkvvU38BBODa55lw1xW3JtvVnVSsFQSFAR33yqxG4Vj8ATUxV2kUm7RbZ5PwLs93YRr0FgBCbqpHNj94+Gw8a7VWvdtROPitoOfs0slz4vs5Lz7DoBvI0PUaH41rrLNHMAncnc7k7+8mjd82SKykbgiQCJBEg7ETy8aNNagmq5YgrGVLvEL1lgndWyhHreULAzZvTM5vSIBOlZJuD91f08c+0yVHBpbqtz6ylWMxhQBQBQCZB0FLIE1/EvcguzNGgzEmJM6e+rSnKWrJcm9RgePw6k9BWzg8PPEVOjh29SXFv71yMlGDnLdX9CNrnXXwG3vPOvW4bZ1Ggsld83r3Lh95nUp0Iw0Xe/vIq3Wg6Ivw1rsU3dWbNpXa1Gpj2UHKRpMiTvEwZJjcVrVtm4erw3Xzj7L8sn3plOhj+32f+3L0177lnCcQV55ECT5dZ/OvKbS2XPBLfb3ot2vxvm7Ndi1V+45mJw0qPtN3T48e/wC/A2R/4ZQxH9uwlFI/ulP+Iw9s/dB23PSuc5dGr/uenUufbyMDe6uv0MxRP1P4knnWtFXZiSuS1nWpcs27K3SigFSc2ZiZBG4gctBHvrmOni6DlUnGTi9Msu26v2+R3a2HoV8PFxaT9lrKzs9U+fPPt0Iu4zXBbQzmcIG8zE10FeSS0bOI4+1uxfGx24sJaQIqgAbDn+8ep6mrYx0oUt1rs0v2/M7dCmoZRIq4puBQBQFbiTRZuH9h/oYq9NXkjXxUt2jJ9TOaw1mybTl3IuAMVWQJgEqAIObMdDtFdOKju3eufHwtzuefjGm4NyefBFGsZiFBI1Bgggg9CNQanrBb4jxJ7+XPl9HNGXMNWIJJBY9BtFWnNy16+fHtbMlWrKpbe4KxHUlSvWMqFAFAFAAPyq7hKKUmmk9HbJ9nPuLypzjFSaaT0dnZ9j0fcFUKBQBQEGKtk6jly+sflXodhbQoUG6VVW3n73opclyeiu78zewVeELwllfj8Hy7fEiRp5+f9f1tXqpwcWdRqw81Ugr4m16JjwrNCrzLxeZp9n8ILCd/cAZmjuEOxj/GcewDED7xA5a1578QYmE3CCzcbu3Xor9iv3s0cfUTaS4ev0HOSxLMSWYySdSSeZryu627s5e63qKBWRKxa1hC2o59axVW3Fxi7OxanKEakXNXV811F3DYxFfN3fo5cpWZ6SfS6xXPo4KcY3c7Svqssu777jr4jasai3VdrO98uyy5ffAq4NM1y2BpLrtuIM6H3VvTna8uRxqUd+pGPWjtSZrnSnKbvJ3PTpWCqlgoAoDM7Q3ctlv2iq/OT8gazUF7ZobRnu0WudkRYbgFsW1zuXa9HdtbnKkgbifT1Pw6V0pqnS3FK7c8k1ovmaFDBdLCUrrJXMtMJaW+9t7voJnAaMmZlHqkt6msiYMkeIqJRhGbV727rvlfgasIwdTdk7LnYqYlFV2VWzKGIDaekBzEaQapNJSaTuY2knkRVUgnrIWLo4evVviPyrkPGVOFvP5m3+Wh1i/oCePxqPzlTq8Cfy8Osa/DAObCRIkbjqNBIrL+aqx96Ovairw0eDY2zw4ZvSMr4SDPKtrC4uhKoo1k0nllnnw0z8EKeGjv+2/Z6tfiQX7b6qQSLcDRQIDE5STzJmu9jMNTh7EX7UnezfvOMbeym7ZR4ZcLcEd/aWFnWw8VTSVnezeb3Y2dlorLhfPq0cWGdQ6l1zqCMyzEjnr15xziNq5EGrpvNHlYtZN6EnELyO820yLlAIgLLa5myqSBM7DptSTTeXLlbyVy1WUZSbgrLkNwQt5x3pITWYnfcBoBIU7EgTrSNr5/fbxt2ZkU9zeW/p1CYxUDsLZJSRlJnXQTuAd5GopO18tBPd3nu6FS5hix9Ael0HP8vOu5szbX5ZKliX/Z8Hxj811arhfQ3MLinH2JZr0+np5FcPBhpBGhHj4jrXrlBTipQd081biurmdS3Iu2LCBBevCbYJCJt3zj7v8Awx94+7U1rzlLe6OGvF/wr58l36Fbu9lr6GpaU3FFy7q7AM24AnUKAPVUAgR4V4LaeJf5qoqfuxdufu5N97u79ZpVKcHNss4XhPemFXTWWJYKI11bUCtai69V+zpzay8bFOhhyI8Xwgpo2ZZmCYIMdDpIrFXxNai7Tj38+zUo6CejsULmBYbQ3lofgarHF027Suvv74GF4ea0zKzAjQyD0OlbKaaujA01kyzwpovWyfaj4ggfMiq1M4Mz4V2rRfX9Dsq556UKEhQBQGZ2gsl7XoiSGU/Uc/OstKcYO8tDQ2hBzpZcGjO4fexFlQtu4EXMWjQySIM+jr5TWwtp9GrQv4L4nLhSqLikQXMCzEszyzEkmNydzvWvLH3d93z+g/LN5uXkNPDf2v8AT/OoWOXGPn9B+V6/IjfAONoPkYPzrJHGU3rdd3yKSw81pZj/ANEf2fmPzrZ6enzI6Kpy9PmaNcM3y3w+1qHdM9vWQSBOmpAJ9KNzW9gqXtKpUjeOets+tJ624izabSNLH3gUvZrlq5qFtjQlQd8um8R19WuhiZ/2dVznGXCK4q/xtbwuZKkqbjFQVnx+/wChlW7lsIQVOf0oMTr9yDIywZkQZj3VzKdWiqVmvazs7cf22d1a3HW5jys+ZVuIG3APmOhkfPWktoYluUnUeeuduFuq2WWVsjKsRVV7Seevp6ZFW/w6dU08OX8qUcbwln2a/U0J4eL93IzLnomGgEeIrsU8NWqW3Kcnf/pl8jXVKo3ZRfgRm+vtD3a/StqOycdLSlLvsvVoyLC1n+1+nqSWsRa3ZmP7Kq3zJj5fGsj2DtKXuRiuuUl6Le++BsU8DPWfqWRxq0ohUcDyUD/mqsfwfjZu9SrBP/M//GJtxwzSsrffcbvAMIl9TeuYcZpATOA2ZANXCkbSYzEHwOtdChhK2zKfQKu5Ju9krKL5LN66tXXZcvFKL3bnOdtsMGxlqypIm3atlRoLUlhCr930IaPGu9hcW8PgqmJmvd3pf91lfzeRnptQi5cvv6HS4TGm3MAamRuI0I3G412OmlfLMNjJ0E087u+vHj231szQTaH4LG5Ea24LIwmBAObSDJ5aeNWoYpRpSo1buL5WvfItCbhJSiLi8apa2UU5bagZXIIPXTUe/wAulXrYuDnTdOLtBaP75cSJyc5OT4kGKxHeMDEaAb5juSSTAzHX5Vgr1+lmna3Dm9dXpcSd3f0Ex+GtwAGDgz0O0QdNVnpuOprJWjCi06M73vxT07OfJ+JWcYyyeZk38ARqh8Y5jpB5/wBb1lpYtPKpl18DUnh2s4fU6LA4suitG+/UMNGEeYNUnHdlY7uGqqrTUuPHtLSvPX4GqGYdQkKAhxSypHUH4xI+YqJK6aMVWO9Box61TmC0INXC4NBbD5TeLwpCyDbOs7Trtv08a61HD0o0Y1N11HKyaX7db6fGxlpU1UbTklZFLiOHFu4yKWIWBLAAzEnblWljKMaNVwg3lzMRHQWI61iR6X2UFQxAO46zoflWWNepCLhGVk9UBlYgFAMu28ylZIzAiRoRIiQazYav+XrQrWvutO2t0nmu9ZBOzucewn1tT46/WvtcLLOGnV9DoLLQQr0022j+vCrXYHVAJcJg3vOFtqWYa6bKNRmZjooidTVKlSFOO9N2X34kNpK7LrXbGG9UrfvD7x1w6Eewu95vE+j0GlYbVa2t4x5fufb/AArqWZW0p9S8zNXjTDE27926QRdtlrjtBKh1LDkAsT6I08OVWrQpU6EouyVnbtt18S7hGMGmP4TxTCpjrr3Lq92LmIZGMkNmdhbJ5MMrTuK4m18XCeBVKC3nLdTSWllfNZXW8kmr53sYqlSO4lrpdep1q4q1dl7DK1vSCjBhtrJDGNZ0mvm+KhuVWlFx5JpryZqMdWuAoAoAoCxZt2yjFmhhMCQNgSIEHNJ05RW3ShRdJub9rPjbRZWXG/HkSrWd2S8Mf1h/m/A/hWKk8rGzhZZuPeaFZTdChIUBHcOq+dSgYzCCR0JHwrTas7HHas7BQElrEOohWZQSDoY1GxrLTr1aatCTV8yBlxyxJYkk6knc1jnOU25Sd2+JI+tgEdawAH3/ANbVKdncFjF3VcjIuWM06AaaQPR3gA6nXrWxia1KdtyNueSXKyy5dYbT0RjXuO4ZCQ2ItSDBAcNB6HJMHzqY4HEyV1Tl4W9bCzLWAxdvET3DpdyiWCMGIHUqNR7xVJYSvF2lCXg/t9w0MLj9ju3LgHK+umwfmp6SdR7+lfRfwxtOOJwyw8n/AGlNWz1cVo1zto+WTept0Jby3eK9DMOIUc/ka9PZmbdZpJgVtqLmKLWgwlbYA/SLgGxCH+7XlmePLUVrOs5vdoq74v8Aau/i+pFLtu0fHgVcfxp3Xu7arZsg/wB2mubxuudbreJ08OdZKeHjGW/J70ub+C4dxeNNLN5swcbjCCFUTcb3x5+P5fHWxmLlTapUleb8vv0zeRFSpb2Y6kP6vABa4SzQecDwE8/p4VShsuMpb9duUn4fN+nUI0E3eWbPQLvZjDJdvTh7OVmRrYyA5UNpDAO49It8BXgdtY/dqQpYduO7H2msrtu6vztG1u1mjKV7W4GXjeyKq3e4J2sXhMekSh55STJUHpqvVa0qW1pSXR4mKnDszXXwv5PrI3uZb7O8dN8vZvL3eJteuuwYCJZRy3EgaekCNDpgx2CVFKrSd6ctHy6n8PB5oNG5XPICgCgCgLHD/X9x/CslL3jNh/7w1aznSCgCgIXb0tdlEn+vhUkNpRuzMFlmDOFYiSSY66mOsc4251gjRqTi6ii7ffjbjbTicl53f3mR1iICgEqAS1tAsfqy50H8Vbn6Ji+UfH6CwjcOcAk5QACSS2gA1JPhFP0XF8o+P0FjisNhr/GGfu2NrBI2WdmvHfY76EGDooYaEzHUwuz5YanvQipVet5R7Ppm+aROh0GH7C2EEDD2m8XOc/FvwisM8NtWbvvpdkrei9RmVMf9nysQ+H/8PeXVHR2ygjaRMr5qRHjtWxh6e0YO1XdnHrefc7evlqTdkXZjF3cRcu4LEqoxNoHMGIC3EES20H1lJgahgQNwNarsqpTxEamGluq99XeL6uL8epsjR3RJ+l4TC3WFmyWuqSpuNICMN+6tvOXpmI6wIr2McJtSrhoxnXjd8XFZrr3bX8WbG7VlHN5ffIy792y7MzWHZmMszYi5JJ8dZrNDC7USS/NRSXKjH+ZGSKmlZS8kQu9hZJw5gAsf7e5EDU/d6Vd0dowTlLFKy/8Ahj/Oybz/AIvJGRwEoA967aDtcY5QXYZQNwIOonSTyQda18Lha+IXTqs4N6tRg29P4k7aaJfApTjKXtXszZs8ZFszbw9lT1gk/wAW9MRsCWJVq+KqyXK8UvBRt5F3Qcvek2dzaw9y9asXYAL2LJIkjXLB315V5Daexan5hxoWcYrdzeb3cuC5WNOUbSaQv6sudB/FXP8A0TF8o+P0K2OS7ecNuYbuccoGay6q8EekjTlB66ynld8K6WCwFeFKdCvbcksrO9n959setkrkdXbwDsAy5SrAMpzbqwlT8CK5q2Li+UfH6EWHfqy50H8VP0TF8o+P0Fg/VlzoP4qfomL5R8foLB+rLnQfxU/RMXyj4/QWFt4VrbrmIEmN5051R4CpQqQVZpKTtk79vDuM9CnNtuPA1HtEbanpt863nsuT9yXc18b/AANqVayvYhKv7A/iH5VR7JxPJf6voYvzXUMdLx2VB/mn8BVHsrGcFH/V9CrxM3ovj8hf0kIMpT0o1GkGfGZINZXXp4V9G6ftWz0s+93du7q4GzTpyrQ3m0U7Fq4QypGUzoSCQGEGCRpppIitTDYfEVoyjQtu55N5q64Zcsr5X7TTr0ZUna+TE/VlzoP4qn9ExfKPj9DBYP1Zc6D+Kn6Ji+UfH6Cwfqy50X+Kn6Ji+UfH6CxJ+rX6D41m/SMVyXj9BZmxXqixy/2l4s2uG4gr97JbP7ruM/xQMPfVJ6A1+z3DhhsLYsqPUtpPi7DNcb3uWPvqY6A0raljA1NS3YDbrqnrnX2Rv7/ZHzqL30IOD7cXRax/DsWigHvO4flKFlVRpvCXb2/UVVqzJSNLtRwQYk50AW8NDr6LgbBtNGHJvceUdTBY10fYl7vp9Oa7zNSq7mT0OObhmJTQ2rk/uEj4ia7McTQlpNePzNnfg+KK+Pwt/urk27gARyT3ZAACkmTGgisOLqU3QmlJX3XxXIrNw3XZ8CPgvDL12yjW7bsuoDAaaMQdTpvNYsFiaMMPFSkk+3rIp1Ixik2dDwjsvcLBr4CoNcsgs3hpsP68RGJ2jBRtSd3z4LxIqV1a0T0XGsotoVeW0GhGo1JkDaP5VwFe5pLUz++b2jVixz/b+9/8vxGY790BPXvrcVWWgNLgFxxhcMCTIw9j/wDktStAX+/b2j8qkC/pDdfkPyoBf0luvyFAU710uZPkPKvF43E/mKznw0XZ9de+x28PS6OFuPEuWcSwABEx8a9TgqU6dGKqe9x+CfWlr189Xya84ym3HQlGM/Z+f8q2zEOGLXx+FAR4oLcGhGYbTp7jPKtDH4JYmnl7y0+T6mZ8PX6KXVxKOHvZGn3EeHOvN4TESwtbea6pLq4969VY6lamqsLLtRsg17JNNXWhxNNRakBQC0AxmAEmgOX7fWDicDftoCSAtwDcnu2DsAOpUMKrJZAf2Z4uMVhbVwNJyrbcTtcRQGBHjo3k6nnUxd0Dd4dje6J9GQ0baHSfzpJXIauQ4q/3jliInl5CBRKyCOI7SP8ApPEsFhVMiwxxF6IgQUuKG6GLYH/nr1qrzdiTsiauAoAIBBDCQQQR1B0I94kUsDjOxV/9EvXuHXTqrm5hyfvowkgTuSqhwOveezVIuzsDs6uAoAoDi+2Vz9MxFnh1s/fF3EEH1FUeqY5hXJ/ea1zqks3YHaeQgch0HIVcBQEbXY3Brm4naSw0t2rTl1NWafjbwNmnhukV4SX34jXuTXNxm141qTp001fW9tO5vXTsubNHCOE1KTTsFpZ1q2yMFvPp5rJe728+7h158ERjK/8Ay49/yJq9Ec4KAKAKAhvCvO7bp04yjNe89etLi+vh1rsOjgZSaceCJsLiGAjkNgRyrd2TKfQ9HNPKzV/4ZafHyMGLS396PH1Rfs4gNpsf62rqmqTUAtARXreYRQFJ7TLuPfy+NAcTi+DYjA3nxHD1Fy1c1u4bx1M2wNxqYy+ksxDLoKWa0BJa+0XCiReW9ZcboyqSP9Qb+JV8qb64ixE/bK7ipThuHuOx0764FFteWbcp/Gw/dO1N6+hJr9l+z4wiuzv3l+6c125qZ1nKpOuWdSTqx1MQALRViDcqQFAFAYvabs6mNRfS7u9b1tXRMqZkAxqVkA6aqdRzBiSuDFXtTicEMvEcO5A2xFqCreLEwk891bqtV3mtQXP/AIg4CJ71/Lun+vq/Op30TYpv2nxWNGXh2HdFO+IuwFUdVIlAfIu3RZ1qN5vQg3OzPZ5MEhAOe6+t26d2MzAmSFkk6mSTJk7WjGwNipAUAEVDSkrNXRKbWaI2tfCubW2XRqTi4pRitUrq/JZOyXPK/I2IYqcYvNt8L/dyQCulGKikoqyWhrt3d2FSQFAFAFSCIJmMnauKsHPF1+nrK0FpF6tLS64X1aefDQ3OmVKnuQefF/Lny8yUV2mzTLWHw5kE6RrFQC3QC0AlAFARtZU7gfT6UBHcwgO5J84b60AxsKfanzkfnQEZwreHx/OgGmw3sn6/SgGlD0PwNANoAmgFDRsaAh/R0me7tz1yJPxilkCYmd9aASgCgCaAJoAGtAKBOwJ9x8qAcLTeyfhQDhh26fMfnQDxhG8B8fyoB64PqflUXAWrIJ2mJk8t9NtNqIFlVA2EVIFoAoBaASgCgCgCgCgCgEoBaAJoBKATKOg+FAJ3Y6D4CgDu19kfAUAd0vsj4CgDu19kfAUAuQdB8BQCxQCPy9bQzA59AdRUMDbQMieQnfQMSZjqQI1IpYgRRuCX5a7GAdh6U6xqZ51FiRysZB1HpA78sux119I0sQMUsBzJyKN/vHNJknlpQCumgAzHlEmNTJZtZPzqQOBMzr6xO/KIHPryqANSYg5vVTWZMjU85PTelgCkgDcnnO+vloPwqSQzt7PT6kHn0g0BNQCVICgCgCgCgCgCgCgCgCgCgCgCgCgCgCgCgCgCgCgCgCgCgCgCgCgCgFoD/9k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50" name="Picture 6" descr="https://encrypted-tbn0.gstatic.com/images?q=tbn:ANd9GcTAShXmxAbAnxrlqNgZb798gnC3PL1sy4tqXmnvTX_F8J0bHwZ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514600"/>
            <a:ext cx="2066925" cy="2219326"/>
          </a:xfrm>
          <a:prstGeom prst="rect">
            <a:avLst/>
          </a:prstGeom>
          <a:noFill/>
        </p:spPr>
      </p:pic>
      <p:pic>
        <p:nvPicPr>
          <p:cNvPr id="31752" name="Picture 8" descr="https://encrypted-tbn1.gstatic.com/images?q=tbn:ANd9GcT2BLFRbEwXp6prLYlmO7CHJLQTSDFDf-sq4xP5E8-bJ9qW0xrM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81400" y="2667000"/>
            <a:ext cx="2114550" cy="2162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524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Thumbs up if this is a time you would stroll.  Thumbs down if not.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514600"/>
            <a:ext cx="5181600" cy="377952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Your house is on fire and you need to get out.</a:t>
            </a:r>
          </a:p>
          <a:p>
            <a:endParaRPr lang="en-US" dirty="0" smtClean="0"/>
          </a:p>
          <a:p>
            <a:r>
              <a:rPr lang="en-US" dirty="0" smtClean="0">
                <a:latin typeface="+mj-lt"/>
              </a:rPr>
              <a:t>You are looking for cereal in an aisle at </a:t>
            </a:r>
            <a:r>
              <a:rPr lang="en-US" dirty="0" err="1" smtClean="0">
                <a:latin typeface="+mj-lt"/>
              </a:rPr>
              <a:t>Walmart</a:t>
            </a:r>
            <a:r>
              <a:rPr lang="en-US" dirty="0" smtClean="0">
                <a:latin typeface="+mj-lt"/>
              </a:rPr>
              <a:t>.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You are looking at your neighbors beautiful flowers as you are on your walk.</a:t>
            </a:r>
            <a:endParaRPr lang="en-US" dirty="0">
              <a:latin typeface="+mj-lt"/>
            </a:endParaRPr>
          </a:p>
        </p:txBody>
      </p:sp>
      <p:pic>
        <p:nvPicPr>
          <p:cNvPr id="4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981200"/>
            <a:ext cx="2857501" cy="2286001"/>
          </a:xfrm>
          <a:prstGeom prst="rect">
            <a:avLst/>
          </a:prstGeom>
          <a:noFill/>
        </p:spPr>
      </p:pic>
      <p:pic>
        <p:nvPicPr>
          <p:cNvPr id="5" name="Picture 4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5943600" y="4571999"/>
            <a:ext cx="2857501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186</Words>
  <Application>Microsoft Office PowerPoint</Application>
  <PresentationFormat>On-screen Show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The Little Red Hen Text Talk</vt:lpstr>
      <vt:lpstr>Slide 2</vt:lpstr>
      <vt:lpstr>Tell your partner about a new word you learned last week. </vt:lpstr>
      <vt:lpstr>Slide 4</vt:lpstr>
      <vt:lpstr>Cozy</vt:lpstr>
      <vt:lpstr>Thumbs up if this is a time you would be cozy.  Thumbs down if not. </vt:lpstr>
      <vt:lpstr>Slide 7</vt:lpstr>
      <vt:lpstr>Stroll</vt:lpstr>
      <vt:lpstr>Thumbs up if this is a time you would stroll.  Thumbs down if not.</vt:lpstr>
      <vt:lpstr>Slide 10</vt:lpstr>
      <vt:lpstr>Snooze</vt:lpstr>
      <vt:lpstr>Slide 12</vt:lpstr>
      <vt:lpstr>Who can use all 3 words in a sentence? </vt:lpstr>
      <vt:lpstr>I can use words I learn from a text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Little Red Hen</dc:title>
  <dc:creator>ST User</dc:creator>
  <cp:lastModifiedBy>st</cp:lastModifiedBy>
  <cp:revision>16</cp:revision>
  <dcterms:created xsi:type="dcterms:W3CDTF">2014-11-03T20:18:41Z</dcterms:created>
  <dcterms:modified xsi:type="dcterms:W3CDTF">2014-11-24T20:51:50Z</dcterms:modified>
</cp:coreProperties>
</file>