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70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5A20-683C-4136-99AB-3DC60894C9C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houseput.com/img/Books/swimmy-by-leo-lionni-isbn-0394826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04800"/>
            <a:ext cx="6096000" cy="609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flapped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midday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867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agreed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est-childrens-books.com/images/the-ugly-duckling-about-more-than-looks-213026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81000"/>
            <a:ext cx="5105400" cy="5936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5146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creep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46482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disgrace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381000"/>
            <a:ext cx="6324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harmony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810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swift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4384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gulp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4572000"/>
            <a:ext cx="6400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marvel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4.bp.blogspot.com/_jkOu6iV9bp8/TARSrB35tkI/AAAAAAAAAB8/Lbti5jJS2ew/s1600/alexander+and+the+windup+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04800"/>
            <a:ext cx="4800600" cy="6268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ordinary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envy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45720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vain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theepochtimes.com/n2/images/stories/large/2010/05/17/TownMouseCountry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33400"/>
            <a:ext cx="7162800" cy="57697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934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sumptuous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791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quaked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6934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frantically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4.bp.blogspot.com/_V2Ivca-O9bU/SWbdI6MIEjI/AAAAAAAADdA/smQ2KHiE9vQ/s400/book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81000"/>
            <a:ext cx="5257800" cy="6043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81000" y="304800"/>
            <a:ext cx="5638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noProof="0" dirty="0" smtClean="0">
                <a:latin typeface="Century Gothic" pitchFamily="34" charset="0"/>
                <a:ea typeface="+mj-ea"/>
                <a:cs typeface="+mj-cs"/>
              </a:rPr>
              <a:t>flashy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nasty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700" b="1" dirty="0" smtClean="0">
                <a:latin typeface="Century Gothic" pitchFamily="34" charset="0"/>
                <a:ea typeface="+mj-ea"/>
                <a:cs typeface="+mj-cs"/>
              </a:rPr>
              <a:t>bolted</a:t>
            </a:r>
            <a:endParaRPr kumimoji="0" lang="en-US" sz="10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asianreporter.com/reviews/2004/41-p13-Blind%20M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00"/>
            <a:ext cx="3962400" cy="5934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18</Words>
  <Application>Microsoft Macintosh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Brenda</dc:creator>
  <cp:lastModifiedBy>RPS</cp:lastModifiedBy>
  <cp:revision>22</cp:revision>
  <dcterms:created xsi:type="dcterms:W3CDTF">2010-03-23T01:52:06Z</dcterms:created>
  <dcterms:modified xsi:type="dcterms:W3CDTF">2011-11-07T14:20:47Z</dcterms:modified>
</cp:coreProperties>
</file>