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70" d="100"/>
          <a:sy n="70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0" y="762000"/>
            <a:ext cx="20730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flag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8194" name="Picture 2" descr="http://wearechange.org/wp-content/uploads/2014/03/US-Fla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438400"/>
            <a:ext cx="5181600" cy="3571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6" name="AutoShape 4" descr="data:image/png;base64,iVBORw0KGgoAAAANSUhEUgAAAPsAAADJCAMAAADSHrQyAAAAkFBMVEX///8AAADZ2dn7+/v4+Pj29va0tLTt7e3m5ubd3d3n5+fw8PDh4eG4uLjq6urv7+/U1NS8vLzOzs7KysrExMRFRUUaGho/Pz8jIyOurq4qKioxMTE7OztBQUFLS0svLy+enp5eXl4TExOmpqZTU1N1dXUeHh6GhoZpaWmUlJSLi4tSUlJ7e3uZmZlJSUltbW1FnFWKAAAc90lEQVR4nO0dh7Liui5OIQnphRJ6Qu///3dPcovDngIB7u6bQTN7L4diWZasbkfT/p/AsC3DMozIMDXbi0wv0gzPMEz458GHmmfCC/iCqVme5xmeZcGX8QMDPoDvGfQL8E+DP/42LY+CGdmhHXbtrm/ZXtey/NBzwm7UDX2H0u44oQOf2iZ+Df4f2d2uCR+EoRNG8E3Hj3THtkMYJrT+NjH/NRh/ewIf+MAHPvCBD3zgAx/4wAc+8IEPfOADH/jABz7wgQ+8GvTu+3GkzvtxPA7WajLL343kSMji3ThawKK/uu7eXPcoyGZc/YPFpCWZXa/Lt6IwSDXujf/BupIxGpfrXfhOFAcynE7fu7wtISfT8rp9IwKf9Me98o0I2oHe2ZZTQqp1qb8PSUmGhGxmu3MevQ/JY+AvSiJgtl6/DU9GhpXAU53yf0DlJQOiwOZaJu/CNCEjFRXZ/WXuG0bSmA/o+vJN3RxLMuw3UPWtv9k3YlqAftyc0G63eA8uUjXZTpaGaf4te4e9PKapdf5g/Fvczi0ZbRqIKs/EDqJ34PoVrIjSbhjDxpQ25e4dds4F+9Zc5L2GyN+A6neIbE66tmjOqbcr09ejO5J5k+2ka/4l2mPfFmyHndjc8eXu+nJ8CTjyTTQnoyY9/i+VXkoKz0Pa6YY7NGc13ZXBqxGOyLi5tYirsH16eTW+7yEj5GIJtmua15zVfLUrvdciPJPhoGngdpolNZ0O6/1fCb+OyGPLkthPQs3tl1kc66vyxXbOA/u2z/KkOJx6nPZYYfsW/l69FOEPM0FYG5bEHgHufWZrphd1Hd8vpruV/0qMazKcZSmsqu93w7S4zkmp1bQzffM+X1oFtvRVWGPP9tjKa3kRdqy6un4sd6cXIgT7NtqnSLvrAvW2ZetbF31K9nHBJOG/iG3XXOqWBiPdB1U30wzw8Tw7BK4D7cvBrsxeh3FGRrOU0e77Tje0rRgUTiGCmQmf0BsjSA7Sf59o6FHqJf0jA//Wi5B2V4/jeAbq7oUYN+MzJV3QblKk1ZlSH4sJDd8e2QllA+pG05wdfz2jtIddn9G+GJdl8SqMVTWH3c5FHkn3JLko52s5oZdh/AbC2ou7qoY9NpnIg8THaZrNZrvyRSHmngxv2X6VaIdx7VlV7ntdHMv1Ja7jUbG3pSE0XRynWXYGxu9fgtEm1Xgl2e47Yej5Cl5ykq/W4UuNyx/g+6GQsVPTn4stm4s8sD3Pepfy6L4C446MJoumpjupeENHOLuZ474zUxq6fjeXmytU57AzbMF2pH0xWpWvsHM6xG9lqop81GA7qFSm+cg4Auzvk3oTsds0SZWieS0bjLcp25H4pFhsR71y9YIyzZSMertzJ0kBNd/tDbZnOA/6zqILC/8SUfsSHNCzTnSmpKNxz9RZrL0uMD5bbGdjmlIcH8vn7VxANhNqWTaD3T7xwyjyHBVpBS4OuFjo1ep0v704kJBg6XTlAXnMA8hGXJmli11V/9kflOWzvhYWYmZK3D44Jd0G25d42suygPhdSGmPX0Lpn8D1rFXmhsV8umU9i8n5TJowmpUr+zmMtBBzM2p+UhY4QraDZ+HtOg4zMe+pBec617MLGcYI4zo66FbUvcklVpNV+Vz6qguKbtaMXckZYsdcGPgTY7tn23HBaS/ekbm2SE5ptw6YLlKj10timV7YDW+SV2QI6u4pGSxB0Q1uBo0wN6zZe8p8l9IOznS0J5mLJiYt3xHQbcm66zihF9RhDIZYZJZhCEfDmJvUSgXq7pn0VQqKblY1xzybNGUCIgcrfdG4yIfhgAwp23NckFcDWlXX6douYWEMDyB3ucZdeaD9lvGbQbl6okwzIfPLpDliFclskWaeEinyaHFKHdh+eEcao4TRl2EYUYvjinTRft2IXuc3MwV1175MU5Dhd2xnyK1JrFGRDyO69/ZxluJavTpNTE350ba2dAoHdrDUBRvnsA1HfTr3lvH9yWq1aInRQvt2k5zdRCxTxr6xp9laKnTs4yCleYzxa0iWwGTP5d7MkGIv2DJYMmET6zeqHtXdrKWdQ/vWuxluobJdw3cGvgkiz2tDk5gFG68NZrkh38q4Ad7jhsYT0SvamJrx1WS23i7m82NLt97BRoPtcr8+1rzfKMlhmatKrNBe8S+s+dq/Moth8bG3YhY7zbzwl0s1eqX7jcx322URACQHMiiPrewc2LfpKscMZZwFe+YwFpaniLxQg3tLF9MacIv4ymwh9yNX1kxgiaVaGyLbecImjZeT6zlIkqBDIUgGw1krtz4H+zZdZBlG7hDAOWFcXI+WKvJ1MLHdi1d7LgsvtHMWH1K3hExP6kwRCSym6XQ9XZbVIpOUd4DxCzJZHVuUaTZkPi3zLJPRa9c2doOzj9c1MNqVzIlMJCQZ24ij1zVAxD6VpbMnYuehmjuZWtS4+8EaBXOSJ4FCe7bagHf38P5bkuGgV2SZkqezU0Q2K3ikptcTmNmcJStYd7rjT51XxTR+7C4pCjsymNCHGFhLyO1u118K5/Mg2Q4in+QBBLOrR9NXHti36TpDvsukhScYfaICvavxLx2HcX6fJwldhk7nRW69hztuiMkJO2LSj8iVloOV5Zxrd7avinySp6dqsLo82I5wArZfgjxT8nS20tyyizU1igdd49I9mAPtCSzKDmbwEqk3ceWdLTmD++RZmKeiZQe18rxveF+nRGE7aOrNaLZ6TPG64BRND5mknbK94TOWShS/DjFhA2auRFUTBCOyROyv8O5iij2ehCGW3I0dWbD3JfZLWqjTIpXK9jyLUd1dHprJCuzbMcd1kyIfLRs4hkaNM2MmZkwWOaX9PEHBCzrPZ23dlGEPbEZ7IiIzl6MurDBqup5lImjH6QNLNr3VI3YuofYtz1VN5zTDePDcTG5qZl2f1gSSISUd8J4CJnRPJk40n2EPrzsPRd4yUjkiVW6lY4WO02QKkzkq8kC67seg7mad+3EOqzkouixT2X7T36DhVTVMAywdURPgtBfkHDChe64of86pyCNxfgS0m1YliUDU4NShcfeboeaMLTxwLuksttdZtZmuZndnEbHRYDaaXbfLIIVlp7VXvUl6gVVY06C+bJfXBNLhmprX4AS7jpKe7Z9xcfZkDQEKco6wLhNw4qX0mhuSGix69W8Yv0eHdrEtx1wJVvPZ8V47h/ZtxhXbsHdapn43jK6N4TGUopE7hJXbLmc7GJ4zmpgA+HBMKO0QZbYmHd33HIUO2boygXSkURY/zrYhaq9+c8cPz9dminEzOV7uZMIVFF0jftvsljc9fAUn3YusRSrKYLD9qwJop2w45UA6auO2Pg51H66uzqutjmVS0ROJ57yv1e0GKuMv22LWnCypRr3jfYk0HezbbX6S5PFe2VV9TRN5OrszdXkZDB26adIJmIicwUxQoWtl58UeTrnTRJamRUVxzj6H7d4xIxm9Cj73tgXVNzfQH896d5VpemTUu0lUkSsw2NDPIjmA4QHP03kDMo51ZDtb/GuQ8HR+kfKg8/A46VLMtoKlK1HqpsIbIJ2WjF5j+q3qWjBnPlFiHQbD6bG8Q+9iIeZy+1ts5vNMzUipAA40TebpsDg4z4D2tGRfPYtoa5gIh6v3YMreKSXiUjptIlTElWT2JfNYng6TwzMyOgS1P3ubwQF1d/m9TGNsqvnlJt0LMRRrZISl6x6YW8lF3qOLMc+A74JkkcYgyrY7P0C5oURpK9lbcRGe3MbQeDF2Zcl2g/R8yJXoNbmt0qC6m/5q5/YgH7cSjx6lJ5MW1hb/yzSdzRswxmDOxLelwBWKgryfeDdJ5FAr1xdBhCONbCZ8OpKKDpt8Rw6N6DX/Qt3Nftt7aN8uN6lZkth1/yrAbNOhtHue7QlCe6nYJ/OEs2qexoEYYXQn4V6MDlnGRWcHisxhjEgMQxiyehuUNkvYUHUYNKJXiVkSP55Nf+mF2oGiu90s4FCqtCM3BzprbZIsINIoroOALcMBPMqM7567gglPTwqcN4bdCFsXjHuXiu/WsDQhDU69I9G8ujlbnWsjes1kck/AcDrb/Yg+Bvt2K/FEb4i8wczfwTCB7TWGk9iP6E7TFzl60zod7WekCJafdYqCzZs7BoWLjo2Dy1tq4Mu7YhnrdOwudF3pay/r7Q4ObXyTXK9Gw9n0R3M7JvPpraJb2g22i+Ufx5bCdhJkLLOBIVyAJqeMMevg2EiG0olifH3aIELCkXQ68Twnl1xnQZRXkgmtBbHU6BILpBIyXWpWcknU6FWGtuPduUgdzzR7k9nqhzJNh2zGW/TM9ttrj7s3A7sr2W402lyWZs32I6gautIYwgWorZY8xWkFDQOPOvIr1Hoh5o1RSA6ePA+i7IR0aT2E8puWleuMUanuz0OgRq/+iaxOHaUVwiW93uJb0s2qGpUMOSZns855NyFx1GB7qSBTXAiM3OlKL1kQta1EejcyfKVSgR7R18gTJeOwr8CRZGx3bD2zGO0hrX1qWCIVpDdqcFUt8llWnMZZV1pmCnuQ+m97oQ5kOCko7TxPB6pmWy51z5It241DWedcqNwRWlfk9jRgC58dMPzEBKdnLEh9gAfY/o1/5fHdnmcLFCAM4WinhTOUtaAVoVw0RGHgdBPClTx6TfaUQ2UI2C3lNNNlcvmuHaFL+qNDwvguclV0iSeH2GD71FDN37Dbjbly2NLIPTmRbcAXfnjSGdstD3+zjSTt3618zJT8mSuplIp8CI59z+R6luV+4RXbywcIIPVG0HXG5TtLFVDQoL+m3a8ug29Cq5IMy0SyndEufIT5mUpLw3IUoe/H3PzyhE0pmAez2/ogNsB2UU3r/kw6eNNBUpzkBoafw++x2Ep83jC+5ctn0ib6M2YJ40bcMko6J2UXVE6DdIh7R7Ov01cp6c+LRBV5vVHP38V11zDCgHlVOLmdSFZt9wETeYzlTqEDWtKQnUrYKfDT2aLwpDKxH7t+mFE54weyliwkxC4rMGxnm/l0K3VOzSwD2ZkN2g2jHEy/LNPMyfCQBA22p82hZo0OqzxkzvQAwknuTAcTsLJU5Omcd6BszEbkv/0xmldbZEF9+qGo7tIuk5T2MbIgyif7iIcxigcHUndzlCtRLSq89jeX2Rd2riD9MgkaIu+smiOdtbjmTOmJ3t3hMWNsx6zFiK4el/NLaBnNKvaPxbFGmyiZO3KHgbph9YCQx85WIbGnwtpcwLkJbvsPIpXtoGeLee/P9BU2Gkjzykj3b6KhGX4vEa6PHor4MVgIkUeRm2E5pBS/yZqi80uyuJEP3dRmHBwElrng3XzmchM5onOYGxtm3ZMdaYDabYQhiLUbTP9Io21Jfx802H4r8Tz1xh2ag1z4bFEFPIai63KFEeq0T2ObkF8CedWMrH1FjYlTAyNKuwmWdimyhHmOnuaqE3D/4MaXrd1YlmzxJ73b9BXEzLtE0s7YfhMHSg8lHmHviSh6Y4fNnAVR3N3dporAaLoSH/yawZHkjgNf7RrLhBKL8YgSqtyJL2mHgHVb+7M3Cav6YhLeGBRMJjeRFTjNzJmWIn8r8SIeAY3hXSGsZZkyEDrc2z2anxW6alHrCdxc9R78veuJLdTmjInxsLao0oNcA+0+lY6lz0U+yfcLpQiX3RQSxDYzWNQdu6dpc+flpH8uOjkHtHB6/vX6GdQr3YuDOcB2WiFZJWqKsFbYtCzlccG/owsHsVaH2KU+nTSphSUHtA2Lrc/QF2w/iDoUr73eaOhmkvJE5oNJYyIQv10GIoUNCxR1w7I5gjh1RXVNSHo+1zUp5yqE7ZI5pTQHJX/OgIMye1cCYzLapzoPY7yZXDM5m6V8ucAMKZCOC7sPlNprJvfK8ZDdKjbU6b2JIoDYaDC93YymXpzkKNIwINtNUKabzKdsl3HyoU4QLmNBfK1pQIDvKopFWSxLgBGTpI6sfuECSpEeUrZnVLFXjdor/XJ//XVFbIm1xppWuha9L73N7vLI+CdIRyPJXI6Ets/WWkGyfZPB3Bl31MdL3Nn6ESsnNJyKyiz6J2LwbS3R2zjLMi4Fx0CtvZ5J+X0pcERG04ksEZ/IcDr4djN2F1XdMobbXXQdFDromjqAXgvDdqURHEr5VqH93rKkJdiOzfJrMnSZH8xVRqlGkkC61CynQLYbxLr9U0o2w94CobmxEPPzjT31UEC6KW3fIk6V4CYR+rygtHv7Zj3q7pJsrBxKyqY275pmzsYI4ph6ta+qM79kOR/Q07+dV1rBDp9w/XXBQsx9rQn4RJy9gk85s3INArYVNzFP2CSTNqRrnhR5z9r7hmiWR9XTD0HRKm6rqtFHfLf/3vDgYC/RkQ6KjQa9O1tSbo/oKMghek2oYJ5Y0gPkbqks6AOVeJ2LvAXe1UI2jOPCugaY6Nrr3zYzFxiDpvdoFdjjkwkt04yqeW9yX6kYWNCINya59CAxZxLkqHQDcId9jF61Pkz9cdK1iCVs6JGoqcxt+vR8FJ5OEftsnQpNx+CUJ/d1uVhVBerOY40G0zvLJjCPRlhWZInYfTxPB/4hF/nIxC06cR+nXcPf2xnD5MogdJ5orFmeuzy7NM+bJYjlvV2EBYj65KBFaN9md7ceNiqciJ2H2Beep8t7B5mnY/yhFazHaA/9MBXx2F7+tKOZrFneps79KmY+XQ33N5ZoczIajP011t/ubzlVc5V9cC0SHqqfRYI0WYo8nSXyCA83lBtpnX+Zize3fX5GouugyhlQVz5J6oDrkVNRKemDugP7dnmkBcupTcwypdhR7w8CmWQlHcyzhZ5ZK8Vh58GjG2ppiBfRQIhSg5/wd0pYd067DCIWD2HYgbqDXd+bPNQWYokdjxJPU9Og3ffCmcasReJQTadG7g/0eCGoeS7mTeNga9Fl4uckibOMYeea78HujpBUG7Rvjx6hK6XE48IHnWQ3CYTI0+gvsEHkTaVt5dHbPdWWUeoksD1gy2NBi5izHRwa6to9fPD3gA0JvfHDHYBUDxUMO03YnITIp0z3dCxV5FtcgaLmW33N5J5rYbIuE7/cCLYj9n4dZd4PxgbtW4sjs2v0YMTCd4I9JsuYyHN7vzAaqfyHe63U5MFCerFHk15q4eAm4xsOF/3cgnR6o8Fl2ubUaDmOa7ZjEXLBNF3dI6Qp5dzq4fENhXZFBnS8vcfZ0x0n2d5p1beLJ2Jmg2GbDjidpg0Y2ymHC8r2ep6lQnuLRqt6oKVy1vvgdR2HafZTJmgv2rQvxnjiczqatDokr+dc03UCqtTm6Ngomd2FWfv6LRZXCD36hfXu2YTdrvAwAtG826pbewLx26W/Gc9bXXqWCrZzV28CMZSS3vTr8+n9FqPzBB01cMqKduy6/syai4pWFwqhU9tbk2o0mfz+5S8gY5pOOherLK6dLGzB0xz2d6vzYiX88MhZWtO+0usMfkGxtzuggI78wDqDdzd+pP1NgkEXPinlZHaKw8sVKF2YVpduLMlQuiv15h8podQAN1y7Cz0OYN8GYN/64N2NW3U7W+hZqAWwehlkYxVWcVqdRfYXpizaymitryuJEyxItDuTQ098YoUtQalvd1zfBodGLQGl9cwUIloJlabJE/70hjoKm7jbqIIXSbuzCWjfJlRijmQzHrXbNn6gOu2l7griX3BfpkI7L04P9dBXWm2xqb7VyJis7LEZ6sj4lsf1G+XKoi7d1paj/UWmStcA3VgDHyu/arai5S11YzLviST1GsR/1PLUtuJ00YRNyNR+fS6w/eO+lVXDXtpZaNMzEnVPScsp440G0pm1QZzGk5ZzrM3agebpPFT2sy8peBDqXxpg5dbizK/0IRbthqWFmItM8SxA6uctHE8KMpchUtPuRpmW0f7C6pp0QzvtIYxhzfIZt/BtT5lvbwoxFaq7lqd6bD6XtUhNm9GkPpjziifcG1q01yJxURm/WeH3Ft2vAR+dcDkqb+TA+HFb3cxLVAlPz3qWFsqw2HgF7Vq6qUJ5JWNKXf3Z77/6GvDE5yRrvgPqru3lntTmrhjbQ88ywWUQ62iYL6CdXl0W1WckwMwN2u6knDryjbd8Ug3Hre9VRk50REUCaAepHLEQ4wW0O9SN3Xv1lYwFGbcedUP+LMScQOpHrS89S8hAVCQsyzCpGcIQzHhC1XHgPvPUcuSVjPmq9T1xC0xU3TaZQcy4GU9aj1nshaYDtvOzPgMdL1x6jvb6BIAv2Z63v3j3m0LMEhnf/tKzKBWazqzvlTt59zYcfA2e4jkFXU57/sQBY1qI+SJfPif9eb/9iXU75poOW70lLJ/Z7o37EdchbesCrrcn3f2u0SADdTd/4o5Hz2WaztDUKffaD9hsMRX9dM9cpnD8ttGgxPM0T1zuaTFN14xvngnozMbJnZSy/ZnbU35oNAAR28zbpa8YmIztanqBPHU9cKOxc4GtTU/d9l1ho8E3Xa1bZPwzl3salPZGJ/hTl3qV6kg7P06fukBjj/Zt8c2HBgF1N3rqjgog3VIn/NxNdo1TGn03furSY1qI6X2rKAtQd6PnbuG66cf5rXH6Z2je5ZA8dzfaDh35H/J7E5D6zZM36DcPYz4lRY1DWY+XTBuAJz57PwV/EJVsRk/eZdzo4R4+5c6rFuP6pHOMNxqMf2Qr2rn+k5cxKeUDMn1qJOXI6bMXIXZ+b6QDd6I/mjy5xEZ9buP4+7d/AFsM0zavUk+pD/bt+0ORDA6g7oaLJzHVSurJ/cNHef4ZAqIQ8xs6kPqnb9C3ee3oySuKmZJ7/vElIW0U//VrHVB3wxfcqszi7rYJUA44xOL5uWh1IeZnuIDU919w/Ro9eLF4bgzYNK+41Ryvlv7RvgnQUd21TgWqkFTPPmro+JrHW4/Rvt11qdMVGf9gQ9zXYBze/cCZu6BonhL5CcCyVMPJP/Dw1yeAHlk32bl/qwJFN73z9kwIQjcbuk70pjLD+OaOin8M2E1L2HUahl0HAZ8NYhunu+ybgCEwvnI0i96ZhFcWOl0YL4w89ULmfwcMQ95B77sU9BrcDBsNVnfPGWKI/pA+OqMB9BI/32Gpqb/2YFgVKNWszfRmrvWkZ/johA5ednnPgKbRQ3VXfDeczh+pFVnWX1oBgx/w/JFqNlPaUVXSOxTsX6ZrWFHo4yVS1XDw46BMDHAFvP9gH2CRw0TlwzZ01/mVaDFJdOQHucs51o2+od+gGxy/5l9B3fX3/h2D62wjdPEiGHYfyjueGovXkeJ25hv6nnlR8A80fpM/QHbZ3g35eEOTI5cSj75Xw1F6Nw46LF0FVAhO+GoLaXh38eGPKcXoyE9dh82Lav8uQCjZj2d/0S6wj+j6hmDn+pu188ga1yh97/VbwLqbeFdIYmiba2bfTJNJo8HtPhiFEOsolG5aUBEfIVhzVHexhdZSGI97kTvv8IuM8A6i2earLfG3hRjDsvHRXD4ogC/2fw5Sv6E/o8vBT6rcswTuW56m9RPt32rd1deFGNzg+KQeoMgJv9J+KzxR0oglDOVhLj8sgfsWd/hLmXfZA7Zs72trSxsNbipDTOKxcmiIRcDqcfPXLjJ+8MUsFDfqyxVw7TcYPMv5k2Yu3t8blSHaNyXdJehusBqtG6VfXb0tqLvqez+Y39Ha/VMK/JcLPVfzrqT5LqdigY109aUFFuVx+IWDJ/ZA/ZGJjO//JsDU5aAn9pjtpcRHr+W84bGQIvJ+5nMTPJqoYqcymWwjw7/Fgc5NvTQFEN+/t0xjsEWIqFlwXku8YcrHpj0A2Ggw6DBBd26F+ms0jP10hcbA+OrRTCFdhH8h0hkC20szUrn5OzD2g3OGdu6ha3X/KViT8Sjpfm3EfgIQFGB/iN0jr34m2H8GxvlaeL8K+je/tTxn/cqniX/gAx/4wAc+8IEPfOADH/jABz7wgQ984AMf+MAHPvCBD3zgAx/4L+F/lCo4pacmHJ4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838200"/>
            <a:ext cx="17027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flat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6146" name="AutoShape 2" descr="data:image/png;base64,iVBORw0KGgoAAAANSUhEUgAAAOAAAADhCAMAAADmr0l2AAAAn1BMVEXtFx/////sAAC5ubntEhvtEBmtra3vO0DuJiztBBPuKzHsAAf+8/TtGiL1lpn4trj72dr2nZ/xYGT5wMHvNDrxZ2qRkZGZmZnV1dWjo6PKysr3r7HDw8PsAA2cnJz96+z71db84uP6ycr+7/DwVlr5vr/2pqjZ2dn0h4nzfX/6z9Dzd3rwTFD6x8jvQEWMjIyysrL1kJLyb3L0hIbvR0zu36prAAAKz0lEQVR4nO3da0PaOhgA4DY2SqncFOY21yGKqCBuOP//bzstSpt73iS9hcP7bbKGPCRt0iRtgtA1bv6e1Ra/fzlnL3BN4M+Tcx4UcX7mmoIrsF5fBUJHYN0+d6EbsH6fs9AJ+O2703cDw03oAmzG5yh0ADblcxPaA5vzOQmtgU36XIS2QNp3PehXHr0xJbTt01gCGR/CUeWBUSVCOyDrC+qIqBKhFbARXy5cuAttgLRvW5evGqEFsDFfJUJzYIM+TvjDXGgMbNRXgdAUSPvu6/YFAXYUGgJvGF9UO9BVaAZswecqNALe/GzB5yg0AbZSfq5CAyBdfuvmfE5COLBFXyZMbIVgYKs+hzKEAlv2ZcJ0biUEAlv35bXUSggDdsDHl+HPEBIgYCd8lrUUAvzdDZ9dGQKAnfFxwt8AoR5Ip3LXps9GqAV2ypcJY0OhDtgxn7lQA+ycLxNiI6Ea2EGfqVAJpI8dd8OXCx/gQhWwoz4zoQLYWZ+RUA7ssM9EKAX+6LIvE0aU8EYqlAHpnmznfJkwgAklwM77wEIx0ANfEMQgoRDohS8TDgBCEZD2Lbrqy4WXWqEA6En55QEQ8kBvyi8PVsivbeGAXvkAZcgCPfPpy5ABeufTCmmgh75M2FMJKSDrw23nHRaMkJ5lJ4Ge+tRlSAC99SnLsASe++tTCQug1z6F8AD8dea1Ty78An7/RvkS73yZsC8UBiKff+WXh1gYCHyplz6JMOB8cx/r52fE/ZATBpzP1/LLQ1CGwfGUXx58GQZPx1N+ecRTugyfgj9H5cuFVBneBGfH5WOF5yRwHh+BjxGSwKMovzxIIQkcHIkvCNJXITD1YoACEvhCCIxPQF/iBPQ9TkDf4wT0PU5A7oAU5ZHEwk/TBBKp8Ngo3qeMdN1g4XdIDzIDRgnqv6yut9vR8Aoh3pg+DyGx44V5ypvJ4/b++nb3Kkq6/I6dKMXNh+QgI2CCdoviv4TXr9yQIqKWOsiDfZYyQr0JuS7yeiknIlmi9+9IUDUMgBF6ZpJcT5mconkIiUv2sN4j+18WM9mEJLoUJbmPhxd+FBcOjPEdn+QznVUrYIR2ov+0HohPVQUwDMd99iAwkBmFO8SIyqsNECPBD7ePpfCpYCWQPwgKxD1JupTQAhj35OftRiTUAMOrxApIP9FGxo7IhTkQR6r8ioQ6YPhBXZ+AQLSSJ/hWntjmQPkPt49X/mKqBV5SlycYEE9FKX3FmMiuaTOBRprM8mMnWiB91sCAaFsePt+9xcHylkhwVvzMeHlFxrI47IqOwwHxkszY3fNrFE/fyaTDR66SFsAF8WXvVDN6QTQWIGDUKw+eoARHWa8qKK99w/K0xjEZZfnglPqgyCyRrbuLrJMWRTjrsE2IzH5wnYkDcIzIr0Ib8a8CAiZlQ/XvcCxG68+/rAbSdzyUwIGw1Y7fy0wNyzY6Qm9lNVyzqRNA+u9EO0achSBg2VIRv02Uf9PDDimWQOmAxGt+6B5DSlSZPlOEMmCQfhTHbMrmHgYs/k5mFA0X7yhR3VdpgMSliz3V0vLknLD9OhmQ+DriMgMBRoPDn+/o31nV6QcAiZrPVQNU9E4XYGD5g43NgLgY/V6ZvVJFA0T3slKiSjdiruhSYNlKXZoB46siIwmbphOwaDV7/O1qeX4u6XqiAh6uFYbAsgRvqy3Bw6cPoh5Z0Xf6R98g1AAsz0E+TQdgmSzXFGSRvhw+HdLVpoYqSlxFL4ym1dTA8jQTvY0tnh0+nUCB1hcZoh00K8KKgEyDLm8mik6eYTNBXs9HonGPbgDTtyKXL4YNfXm2ZMluVH2XFoFkVy017KrRdzWXkwFwhV7dwLKvnVKdbTI9GJAswjwe33SdmAaAi+WsiM2KvF36ML1dylJlRwzHmm5oA0BpUB1b8JjMlk3mcpjqampLQLqXAh02FA3ujTQ1tR3g0mbQKb/9Ew1f3s1UxFaAzEgcfGQ7QkNRenPx8GxrwHfLgd990pFw8FB+D9U8cP7G9d9MZpcihJ4FI5/8yFdbwCF/whhOgEYpWt5z6crKsFngYocE6ZhPYceoz9XUmWQiqFbgw+q2iNVuNhA3zDZz9BihfwsKyE74NQIcIyISWY4tFyGwNfVZWIQN3y5VCcxrao+oqXPxVJ7PwP01tSzFvrBd8RuYE4tGYybq0HgPJG71d6IBRf+B8askF1958R5YHi0cMW14VE2TRW1nW3CW4WKcxwJY/bioAxAnaPDCt3XEoL45sPqRbUtgvkjubTIOwx6Xy6S4gxK29Dpg0avkU7aam7ADRoPZ6DPNZ+5KWa6RWJo3E8Fhjriy2SU7YHkycDWpvIhyy+sgwLL8LyuZH7QERrj465D9rqIARZcJ/Qxv+d0j5nirGV5LIFGTmIVg5VwAeyGAAclVQP+olMkH4afQOXprILkW4qqsS5hc/SQezdcBU2I0ekeMQaILi1UW9kBqNcttgvLPcIqmxE5IwkZCD6RSXvf3i5nzaza5vJJbzFUDsGzt9sSrAKHphrwd5K8RQCCd8v1milC0XJFjEoqVThU29Og6VIZkxEIPJC6W4lCtVasQGCXKRXbSmXs9MNKsT1StNqyyq8Y8kk6HuImAAQM8UA1zKteLVtoXJWZP2VC8zhgAlC2V3seLsINbz91E3JPUpUeHtWqfKadjccpZmyRMtKbbJSxeuyr8kY2AskkP7ar7ym940Qc3vzTCyqVPMGA+vc5dpufv2ucmqr+jj9HriDhh5pOBZjlC2QiogVn16FNz0NsrwJMvbC/cHbgf037d3W7X6+vVy1S/2iJ+n3yFPh9Z5+FldX2/3o52S/WzS8OvNMWDzVzClk+faZ8R20d8eDgMlJUUqR5sK0L9DBuX6un5Qc/jBPQ9TkDf4wT0Pf6vwKN/I1AfshzUi0iWQuDl4EiE5FAE9V61IxFSQy0UMHw4BiE9lHQe/CD/eQRlyAyV3QR/qbcXPwSevz2O8X17CsJzWhh5LUwvaN/3/A2x58dThrxv/45fRoi9FQp8n29pPpJaKvJ9vWebFnr6ntF0KvAd3pROv+l+7mMtjYW+4l33jNC/MpT4ZLsVeCeU+aT7TXgmZN8+Ldhvgt0xxKs3/oreAc8D/RUyE6qyPV84oS9vhZfsNCEAsvva+FGGqvLT7pzlgVDt0+591nmhet8swO51HReyPu3udZ4JdeUH2EGy00Jt+fm+B6jeB9nFtbNCiA+0D29HhZA9XIE7KXdSCPP5uxc20AfdzbxzZRgHMJ+3+9HT+2Db7EffaSGmy0/hUwG7K8QRtPzUwK4KTXxqYDeFGBv4NMAuCs18OiBzvGIxemO+2MinBXZNiPFcnjsrYLeEODb0AYBMKus2heY+CLA7Zcj4fgB8ICDT02utDHFK+36FgAABuyFkfZDygwK7IMSJRfmBge0Lcbqw8YGBbQsxvcUB2AcHMsL7ZoU4sfQZANsUWpefEZAZN25Q6OAzAnJl6IHPDMiU4bYZoZPPENiGMHLymQKZ+eEGhI4+Y2DTQlefOZARit491SWfBbBJYYSox9HPzX02wOaEFfisgE0Jq/DZARmh9HW4HfBZAjlhVH1gxncWWoUlkBVGvcpjUInPGsgI6w5rnz2wUaG9zwHYoNDB5wJsTOjicwI2JHTyuQHDP09Oh4PCzecIbEDo6HMF1i509TkDaxY6+9yB4c3fs9rit7Mv/A9OahdS8/uzR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0" name="Picture 2" descr="http://upload.wikimedia.org/wikipedia/commons/8/82/Flat_T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90800"/>
            <a:ext cx="4191000" cy="31432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4" descr="http://www.staples-3p.com/s7/is/image/Staples/s0274290_sc7?$splssku$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143000"/>
            <a:ext cx="3184525" cy="3184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533400"/>
            <a:ext cx="21355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frog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" name="Picture 2" descr="http://s.hswstatic.com/gif/fro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09800"/>
            <a:ext cx="4038600" cy="3523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533400"/>
            <a:ext cx="17652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fret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5122" name="Picture 2" descr="http://images.sussexpublishers.netdna-cdn.com/article-top/article/1997/11/25193-43516.jpg"/>
          <p:cNvPicPr>
            <a:picLocks noChangeAspect="1" noChangeArrowheads="1"/>
          </p:cNvPicPr>
          <p:nvPr/>
        </p:nvPicPr>
        <p:blipFill>
          <a:blip r:embed="rId2" cstate="print"/>
          <a:srcRect l="15452" r="19173"/>
          <a:stretch>
            <a:fillRect/>
          </a:stretch>
        </p:blipFill>
        <p:spPr bwMode="auto">
          <a:xfrm>
            <a:off x="2362200" y="2209800"/>
            <a:ext cx="419100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762000"/>
            <a:ext cx="25266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crab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4102" name="AutoShape 6" descr="data:image/jpeg;base64,/9j/4AAQSkZJRgABAQAAAQABAAD/2wCEAAkGBhQSERQUExQWFRQWGBgYFhcYGBwaGxgcFxgaFxYbGhcaHCYeFxojGhgYHy8gIycpLCwsFR8xNTAqNSYrLCkBCQoKDgwOFQ8PFCkcFRwpKSkpKSkpKSkpKSkpKSkpKSkpKSkpKSkpKSkpKSkpLCwsKSksKSksKSwpKSkpLCkpKf/AABEIAMIBBAMBIgACEQEDEQH/xAAcAAACAgMBAQAAAAAAAAAAAAABAgADBAYHBQj/xAA9EAABAgQDBQYFAgUFAAMBAAABAhEAAyExQVFhBBJxgfAFBpGhscEHEyLR4TLxFEJScoIjM2KSsoOiwiT/xAAYAQEBAQEBAAAAAAAAAAAAAAAAAQIDBP/EACARAQEAAwACAgMBAAAAAAAAAAABAhEhMUEDEiIyUUL/2gAMAwEAAhEDEQA/APQBpqWtkKUeGlECuNtR19oQKB0pTVodApgS+V8gY8r0rVAGz0tWng2LxAlurdXiObUsAG05vi0CYGJe9Bwe/t4wQyZb2tr5wxU+AcX9ucJv3HhT2eIFkMR1hjlEVYqn5i2WWbWz9VikObMaWh5YNjlWvMQVCAxu+UOkPXxta1+nhN0YENnl5YZQ6BTg1gA/I/bGAuZ64jlm2kWJUGZmper4xSgkvUF6Njw6zg0yNGY4UrlFRbLANqix82itOTlmuLVfxo8NJmUthdrPTCAkilKexgMjdLBg9vBsPGERM4RFzSaZFvfoRWaWzxa2Liz+RgLHrbnx0xMKCQ7ixrphElTQ5wP30gnTC5xgF+WMB4wpDU6/aCk0Y3w64Q6Q1cadCIKwljphr04h1VLkl8BnlWClRGtb3taFSKOKYvz+8NAMQ/X7xMPQdYxJc0k/Thcm3LlEc40yOF/KsNCEMWscfvCFF38cPKGC3JfLqsCa7Y0664wCqfK2OGnWsTzapzgFRYVcWr9ocobCnXtDQAq16n09oRYA9+HTRYU411o7c4rCr8m0fTDKGhAt6NdvI0gzGYNYXMKDu8ND1WKlIBcAM+fDzMUDdf8AcCDBTswNQTyHVYkQYCJX0k08daDW8WBD2Fbg58vGKRMJNG66vFiXanLmOqRQ4BcP9sfKMjeYljWng1a8+mjHEtTPW2Fa3NIRFcLj2xgi5z45eIiSS/TN08Ry44Cg4ZZxJcyj4j2vBViSB6RYmpA6L26OWsJLIrS9X9YJA1cV4axAFuKeX4w5w0sY6czf9oZMytRfT2gkBn6HQihhKyI3tPH72gSkmxGTcvKAVtUYa+mmENv0Dto17uftAWIN8Dpcu0AXrgeD9D0ipQJLDCgrhxzhgvdDMxxudH4t6QGQVAuDofEfmAEnSmPl7RWhdamg8L/tDodg2GGTwCl7OHPnjBKm59HjBU9bHxozmjwyascb5YeYgAxNS2GB1t5QymAcUr9umhVTPDBuUCYCwJt0/WcAZJN8MjxwiHn96wUJPPE42yhUl3cgDhh94BUE1AOnQhkDOow8K0hyXLEsffXWFEpia000ghVAcGqfP7xCpgMxnbP1EMkgi5evPhpCboq9AYClTh8KZxaVUo4GvvCLSaUap9mgpX5+kBbMTR7vw8q8fKKd9jhu4nj6GLCKNSvt15Qq0BqDzva4gErljTTgBpCKZwQGo8BFat+NXgfOFtKvfL7wUqFLruqIqXoLxIpUo4EAcYkQYksnj5xdKlkEfU2Io4fH0iiQCKOTlxpGUic9SDl5P0Yoc/SGFSa9aNhC7hFzy/EIVYh70OV7cIs2dxa962gClRe5O70W0b0iFNSRm/F3bjCOwFL5e8FJe9MPxEVa51t4PDPS/HVsIqFL/aLqVyao145wFm+GFs6PTAPk+kOFsAMAa8fvFSQ4Ipo+OcRCrjiz+PRgDu1pZna8Mg6Ubhb0rCKS9SQCB5DAR4fevvMnY5bhjMX+lOuJOg83izt0luo9na9tTKSN9SUBh+pQFzqYwJfezZN7c/iJdCR+qOW7Lse0dozz9W8o/UpajRIvYWFWAEbKfhWQg/65fVH0vgP1Pdo6fWTzXP7ZXxG8bR2vLloMxcxAQ4Y7wIqWoRQxZ2X2rJ2hB+VMTM3SyiguxNQHOEcR7U7NmbOsyZlCliz/AEl7EdXjefhQPpnCw3kDWxo0LjqbJlbdOhKrQXLNi+Y0hFkJckhhU4U4kt+0eZ252yjZJapirfyjFRwA9Y5rte37T2hNSgK3iT9KASEIF+iYzMdtXLXHSF959l3m+fLfLepr1pHpydpStIIUFDMGmlrxoqPhokyzvTz8wDAAprpc8acI1/aJW1dnTKEgP9JFULA0NtReL9ZfFT7WeY7A5GIpfV386wjje06DU1jxu7HeNO1IcfStLBabtg40OfKPX+WGp1jlWrRizTc6dI+748YeYo8qfisKjyGNRyEBXk/oaQD7t6PbSmNYVUvepdrvhBVMq5HWBgpVzfl0HioirBsa8+hFCpfKl38K+0XJVQMMeqQirsca6387QE3m5Pz4fbWIRgLtbhpBKi30ixzfjSKwqpqzFz9oCTJIbKpEVFNr8eLXgmZRxyYQJgBFVPU4NhTwgqiYlL1cnSJFqmwBtp9okQea4BY6anOL0yXAJLc8shFKpOul8fcawyZlDTlwxhA6ZQAOfrXCnnDrmEk0+n0phrES7VDUzxvzhRvUPj0IBt7q2VhDolnfanKFDOLfsD+IeUKuDQ0e3VYAm4YnTPT1EWUa7YHW5fi8VJUCcg9eRzi0TM8LfY5msRRBYkGtIMsCp0v7YRUFOlsc9cftFiEHdJrTTT1gJ80h68v39o4z3r7WM/apqrpB3E4USW8zWOxbQ24o1djQ40No4JMU5Lx1+OOXyOufD/sv5WyJW31TfqJ0NE10H/qNnUa3pTXhzjC7BS2yyQKfQkXP9I6aKu3+8UvZEpXMCzvEAFHAl64NGcu1ucjxu/Hdk7UlK0D60UrdQxHHERR8ONhXKRO30qS6g28GfdFC3k+sBfxO2fBEzwF+aqR7PdzvFL2pKjLBTuqAUCBjWmn3i9k0zy3bn/fnthU/alJf6JX0JGX9R4u45Rufw+7IRK2UTWBXM+p8d1yydBoM45htxInTHwWp/wDsY7F3TlgbHIANCgRrLkZx7k9omltWtwFo17vl2Z87ZZgABXL+tJ1T+rxTTlGwKNs8tM4o2mS6FjMKw0IrHOXrrfDkXdTtcyNolq/lV9Kqs4ViSMix8Y7EEuaDlfwa41jgoetY7p2fNKpSP7AbXoHcco38kc/j/jIeobF21HVYb9RwHm9x4QoS7Mzm/LPKCC2L8DW+kc3QsxwLMTbVq9cIZBcOOBJytjh9oSl6vgPUeEELJH2pjR4CChpji/QtEVehiIUC7cObeUKhLGpdteGOUA0kB+dtTeBu1LY/aFABFG10whQTnT1pFQyltgz14cvGKSHL42dtNeqRbXnhS0UpJdyXbOCgC1ApI4gxIVE45FsPpESIMIIfF6s3Gt4slp8AYrloyxdi/hFwJDtl5UMILELLaXJGGsCV9NcLM+P2hN25Fsjrf3goSBUn6afmAtUsHjoPLyEFJcnKjjj08VJRVnpemA6eHSndoMXu1YAql3wFG/bCHKByua5aQN86i2OD+xgzHdzXDTrjEDpsKBy4vw89YJDG5e7jqmMKAwBL460pjFlSd0EY3y4ZwVXMR4K8RnwjhXaWxmVOmSzQoUoHNgW9Kx3gE4c6U04fiND+IPdgqefLG8QPrAxA/mHB2MdMLquec31sfdPbBO2SSp67oSQM0/SXyzizvN3aTtktKVKUgpJIZq5v4nK0c+7k97xsu/LmOZS2NKlKiRVsR7xvG0d/dkYkTXswAL+DXhZZdwmUsaJ3o7oDY0IV8wq3lEMUgWDuK1EbD8KnEvaKfzJryP4jWO8nb69u2hO6khI+lCMalyf7jTkI6N3S7H/hdnQkpG+TvKbNWGdA3FzGrdY9Zxm8uOZ969jMvbJyc1b4bJX1e5HKOhfD/bxM2MJJG9LKktkLp8j5RR3/AO7qtoQmbLDzEOCGA3k1Uw1DxpfdXt87HN+oH5aqLHCxAzFYv7Yk/HJ2BYo4szcMIw+29o+Xs81b/pQotlRs+UU7P23JVJ+YJiNylSW4iNF77d7xtB+VK/2wp1K/qLlgNA/jHPHG2t5ZSRrnZ2ymZNQgBypQHib05x3OVJZgAz2bCje0c8+HXdslX8RMDAA/LBxNipssAdI6K7Etbwy8eMazvpMJ7DBsAaffX8QGO6+rHX7CClRFw+pvTGLJi/A1ybhzFo5tq5SnLD8xAnTPGGlMTTgOBhJquPQH4iiptfPP94JLO7v9xlaGUsF9HY6UgThW+FYgi5mKf3vfKAkktlSIV30z5tRrfiIpP9JFwRwwvziitcxlc245FuXlFM5LCl/XljGQQWvX8xUsONRbjEBkgkAhII1B9hEgBTUFuLdUiQGGAxq+gIrW7tqItSHGT+PlCiSBrhk8KJTmxGQz0/MA5bO9Go9soVq+FNNesIYrILD/AMjmGxhxnTLrGAiU2BLs5iFFNfD8QQoYNz43fAuPOGSlqu9RhTzuXgCaNW/VvGIVWo+VWp9ogXiwrg+GMQoYuG5YRFWlbHJsMOEFU7Gti5vwrFZLPk4rDpU9A7a8K+cAoFHx4xZuPljwOdYZaGqnJjkecYw2xBB+tAI/5Cnhyi6TbWe1fh1JnLUpG9LJdwGZ7uxtjRxhHnyvhemhM5TPgkVbAF43pM0H9JBBpQ3LOYZCw7PXKjeEa+1T6x43ZHdKRsx3kB1W31GrU5DlHus486vxpyhTMDuGt1eAucKW055RLurNRctbpI5U49eMat293MkbQd+stZuUNUtiDQ+sbH83ShyPhBIo/IvbKJvRZK52fhct/wDfDOLpL1o9DWPW7K+GspKt6atUxjYBgdSHJPjG4y2/ULcfQ8vPSFlziCbgedTG/vWfpFkhASAm27YAW6ccYebll5i/rCpmpq9vtjFcxYLMXpn4RmqsAc5MQznWK0zCeNefEfaCiYGscfHhjADg86UtbGIpq2xvCrlk1p9mN4gTi7V/cjCHUpxwofHzxigBbJtZhmK184pn8xphl7RYpVWYPkczl4ecLvOQTrh7538IgXrmftCuxqDlnzi4KZmAcW/MRS3H/Lq+jRUIoUwt4VrhFUpDnQA2w6MMo1d2vfhbKBJRWlHzgoLnh6B+uEGMhEjeF2amBiRR5CKEamhwv5GLirlzhAkJuGY1yBiBOPXX4jKmlljwrEnJZs7vx97RAkPenX4h1LszhiOTUpAKma9/S+v4iwzLYhz5wq701PGtfaAUboY8c6H9xEFjvU89Mocy6Nat8qGFUkVALinXjBmFk3Fqm2YBgNL+I/bfywiSkkFX1KY1ABpaoq9NI9/uT2t87ZEqUp1D6VYuR9NeTF45T3m7T+ftM2ZcPuo/tSWHj+rnGyfDXtfdmzJJ/nG8K4pu2u6fKO31/FymX5OlTAQkgEuXbQs1tHfnHE+3OyZmzL+XMCXNQoF94WcHJwY7XutXE59UjRvipsX0SZgYkKUk/wCQBHJ0+MZwvWs5x4ncLs5apwnEtKlOVkkj+WwGeMedsvbShtiZ5J/3d4h8CbcG9I9/sLtQI7I2hv1BSkn/AOTdA1sfKNKV5dCOkm97cvGmyd9timy9oUsq+iaStBBYYU4j3jwErUWDqJJoK1J0ztGz98e0xO2bY6VKCtXGiLYVB8Ir+H+w7+1BTUlgq5n6U8MYTkL5b13OkLlbIgTAQqpZVWBUSH5eEWd8O0vkbJNULn6U0rvLpTgK8o9iWKACpsAcM/3jnPxK7U3ly5IP6frVxIZL8n8Y5Y9ydsuYsr4bdsFpkhRuPmJ//Q9DG7doIUqSsJP1FBA8GEca7u9o/wAPtEuZgFMToaK8vSO2S2YU3nxenleLnNVnC7mnHe1+xNp2dvm7zGygokHmLGPNM9dPqVpUx23buzkzZSpahRYIUNMxqMOEca7X7MMicqWrA3/qGB5xvHLbGWOnQvh1skxElS5h+mYQUOpywBHKvpHh9/Jc+XtBmBS0ylMkMos4FaC0el8N+295CtnUfqS5Rqk1Yag+sY/xI7VdaJAan1K4n9A4s55iJP2X/LV9gTPnTAiWpalGg+o05vQax13swKlypaVfqCUAm9WrXGPH7ldgjZpTqH+pMAKtEmoHAYxsIDptTPm7v1aM53bWE0JW2IPG7QkxJfX1grZmIbLgfa0H5mtKNyrzjDZSTzzwhVrYVJbDrziTTkWoPf3g79GBF8fK+EBN8UemmEKVlNjwHr5ws1R6xrBPMmhdvWKMgTHuxiRglQTfGt2vziQGKtwNAbHWHJN/S3HWDuOoEFzf94uKGvunXEM5YDjEiqd8k+fjFyZ/M555cMIBUD/xxPWERCXoA/jbx5wQUVNru7DSzcX8IAlucHenHpvCLZIApxdvX88IMtqtSxOIs9cYCIBtUm/hHh98e0fkbGsg/Wv6E5gqFW4fVHvLIa7HHoxzT4ndpb05EoH9CQpX9yvwH5xcZus5XUeD2f3dVM2afPD/AOlu7uRH83gmvKMHsjbzJnS5g/kUCeFiODExsPYPe+Xs8j5KpKlhW9vEKFd6mIyYco1NXTx6J7cf4+g5awrdJqCARq4BHJm8Y1v4gbK+xrLfoKVeBH3MP3D7R+bsctyd5A3P+tB5NHod40b+yTkYqQryBMefxXfzHF09oqEpcr+VakqPFIIHqP8ArFCDBKHrnESKjLOPS86+ZPKt0GoSN0cHcjg5PjHQfhlsP0TZjfqUEjH9If1Mc+CQOrVPlHXO4+zCXsUujFQKqX+ok1GNGjnn4bw7XuTAAOmzjje1pVtu2qCT/uTGS+ADseASHjpffHtH5OyTVWUobqL3V9L+BJ5RzLu720jZZvzFoKyxADgMSzl82EZ+Oam2/kvdPP2iQZcxSFBiklKhqCQfT0jrXcrtT52yI/rR9CjqmgPg145n3i7RRtE8zUJUjeA3gSD9WYbMN4RsXw17U3Jq5RNFjeGikfh/ARrKbjGN1XR2NGvY/mNc76d3P4mSVJDzUVFakYp9+MbKku1Tq8FZOHlfX1844zldrOOHdn7UqRORMQWUkvjXAgi7EO41jae5fZx2vbFz5g3gg75exUondGNrtoI8rvjsoTts0JDBwojLeSCY2v4YIaTNLhzMHkkNeO9vNuMndNype7H1GXjAQc8r8ssbiHazmp98YUENxocy3Qjg7Ao2aoGJ16pFSplevWLDKwBZogS7FibD3gAEHm12oMTnDKUmvn+CcIM4jXr7e8IuhcmjG1uGogE37MBl+YMwEgPbnhpxh8Bu0LMcMAX9YrSN4GtOn9IoCpRNQPOJA3c2GjPEgMY0zc08DFiKl6Ni/BsuPjpFJmEjzbhFm8HDWuesYij8ypwt+etYf5gfAkh9Ps/3gAeNT7GAksou3AYv6QFsufh1pAlIJ8zlQfasVhbnVvX94KJrYZZ8IB5swICiohISkqJOAS5OmHlHIez5P8ft310ExSlK/tuB4AARd3m7y7RNXMluoSQtSQkC4GBIDmlY8fs+fNkTEzJe8FCoISa4ENYjDhHbHHU24ZZbrpx+Hmx2+WvCyz+0ah357ry9k+WqU+6pwXJVVNb4Uw0jp3Z+0FUqWopYlIUq7B0gmnGOV99u2Z03aVy1A/LlqUEJa3/LUnOM4271a1nJrj0vhh22JcyZJUQBNYp4i45j0jpBlu4JvcHUV6yjgUuWrAKfgY6N8Nu0Z61TUTVKUyUFIU9HJBYkPbWLnj7MMvTQNvk7kxaD/KtQ8CRTk0Z+29jGXs8ibhMd9CFUHh6Rn98OyyNvmpSknfIUKX3wkjT9TxvHefu/v7B8tIcykpKR/YKtxG94xq5cjMx8uWygVKYM5IAPGgjuWxbImXLSgUASEsckhhUxybul2eV7XKDU3t40wSHqeNOZjde/fbEyTJR8lRClL3SRdgknKmEYz7xrDnXh/E7tLeWiSDRI31cVUS/IP/lB7F+HKJsmWtcxQUtIUwagqcrs0aROmqWoqUSVEuSSS51JvHTPhvt82ZJWiYp0SykIJan0mjtUCLZqcSdvWB2n8OJaJUxUtaypKSQCzFsDR3oco0ns7bjKmomJulQUOVxzEdM7/dorl7MPlllTFBJYVAYkgEZ5xyxMo4Oc/H1qIuF3OplqXjunZ3aCJ8tMxCgUqGFGxY5HBrxlfMH55xxfsTtads8wfKUpIKk7wwLkXBofDnHTe9vaUyTI+ZLSN7eAFHYKp+kcPOOeWPeOmOW3P+/VdtmNkh/+oja/hmr/APnmBwP9QH/6hnEc+2iZMmTFLWFFSi5JGX7M0en2D21P2VTyw+9+pKkljyu+sdNc0577t12XMYdU4awwQHL8iLDjGPsk0rQhViUgkYVry5xkKICQDf75xxdiTC7j04vaFTMZrkXLZnXKCj+o40y48IRQyBA68IC1VrkV+32ipq2woPW8FK2bLh1+ICRZ8alxrg/KAKkKpjTwy8REwe/EDzrEU+jE+kViwuzGvq8UBEw2oG1iQHGo8PeJAYilYXAtwMRS2tTwEKpb1wrpr1wiKNhjqHjKslK6AE4Nm2L08eUAy2ZhUNTz8ISUcQB9sH9BFs2Zxp+PL7xdh2DUDNrTHrSLAGIa+NfKKpMytahss6V0+0RINb6tpcRA42b6nAH7g84AkAsQHvgCM8oMtVjXwpFiFElseFNeEWIZADY2y584AQHLj3wr6xEpZiHwo3pnDEeAd/JucAqUJaiRQ2aAmWxdsuLe8WLpbGt6eJbX8wiTgKZjnDa6ibtnFLjTKuf4i1V2fjgeqwAogtn4jKLQKgaft5wRj/JCbANZ8R04gqlBVwDx9ocqAf0I8QWiA0NBnS/F+rxFYp7NRcoR4DOL5MlKR9LB8AGyHhWICR7/AHpElqsDR9IuzSLkg3Ad8aisUfwScAk1wArbTSMkgkW8LZ3gKdjhagHh5wRUnZUf0hhmPaLlh8jnwGGkQqGGl8OvSHRLbLX2gair5Qu2tsT+8NuA5Pi46ZosVNY+P243iu48fPXK8AAkcvxEcUxFHp+dIhFWa/rplFhYj/jZw/GxgKShy1NPDyhClur4xYUipZ8bW+1YqNcPGCrpKAbvZsoqXK+mrgXzN/WkNumpf92itZoRl7eYpFQWuK2PXhFVaAmlPxyi1Joygz2JsWq3mDBV+rLJrfnjAVHZ3raJBmqAN+WXgYkBibQt6CwytCofWh9oWWpyNKN7xZLUBUh6xGjoTlUCuWDtDb2D4eucKmawIZ9IKHDQQUJctd6PnW8WJsTUZ8/WFQQ9s28a9YQyJhzpl6wFiC583OfTwN9uZ64xEW9B9obcD8M/eIILcOm8IeTNL54eMDeJbzh957GuIbSKEKXNX9KcerwUB6gfjnjaIog5tgGh0JJLU4csoAoQ/kHvhR8oYFnemFNKwgTSgu4PFq1whysEkca55cIATyxzJva2L9eEIj2ofvrBNRZ61a+XpBSh8fPp7CIpZjUqH6xxhiNGDMfc/jSAJWb0r5mDatWN3uPxaAMtNKG1bNe4iAAB3xv1lCSprXPWkWEgpseOHWEVCSwzPXqo8DhBUpnJBr0Wxyh0IFjlx8IcC2F8dIDHD441rVuUMT5vTUchBUgV0fHp4Tfz89IAqNAOB4YGJvDG/nlCTpj6RAggmj2HFq0EASCG6PXlCg1yw4vapsIsVMBLsaV5c4XfBFwA4tc8jyioQFgH6owo+dYM6ptX1/eFSqrDwz00iGwONNPLq0QRSwBTn7wwUf6noH66vBapJfACjdcoVKq2a9RWmMUVGS9WgwJs/dLMbZtBijASC7M8OCLGE3vHOGScaYdaRlThRFnHAQUzCes4CvpdlO+UBCr2PWfjAXIXwcHWIlV3FCXxpCpFDd8D5feHlVoHYVrhEVkSwBazl66+cAIIFLO8UpWRw4cItJNMsobNGUx6rwygoRh58fSEIFMDEBwFuNsYC6WqpcM9Bw4+HjAJswtkcBCJFeH2qYfeZ65vRnyih0pIcOer9awi0Wb965xCBThhpkYKBrAEDIVp14RAl2sDx4wdRbp+dYQUP1XsfXrjEFgDM2I9YVEt8engPlXjxx4+0ETTV6dVpARIqXHAmjNU8fzDII8iGPWhipv0muvXOGCyCLQU4FU56CjCGUgEUoa/mkILcfeGLu+lPCsVnRlpCUjUVHLSEWR9/wBjCoyD0fw9qUgE165fvDYsADY8G4UPkYRU1V6MadZQAuz0f1s8VrmNSmLDrqkNmlhWSCcuUY5mZZnhSsRC9MfOFVmTf1htdGWk3ZuAd7wd4saZM+loRKsGcBvyYdQNSQ/XWcEEKJY388KtrEMwEkuesucIUWDn94VhmOPDp4ovlqYM45qHuIEYxSMzyiQ2MROPAw6rHhBiRlS7N94I/R4esSJA9r5Z+kcYK7iJEgvs0k08PWLsBxH/AKgxIFSWHBfOExHWESJEpF0r+fhAf9f93tAiRUPs/v7QJOP+XtEiQ9KK7nT7CLF/q6yESJCCuYKH+5XtDSuv+sSJEUkr9R5+0Eip4j1MSJBPaKH0nnFkqt8hEiRqIB/WP8vURVh/l94ESIFVeEkn1iRIqqwa81QhsOI9okSMqKlHOG2iyefrEiRplbNFv7feK5gt/j6RIkEYilRIkSC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4" name="AutoShape 8" descr="data:image/jpeg;base64,/9j/4AAQSkZJRgABAQAAAQABAAD/2wCEAAkGBxQTEhQUExQVFhUXGR0bGBgYGRwfHRoeGyAdHxwcGx4fHCgiIB4lGx4gITIhJikrLi4uHR8zODMsNygtLiwBCgoKDg0OGxAQGy8kICUvLCw0NCwsLDQ0LCwsLy8sLC8sLCwsLCwsLDQsLCwsLCwsLCwsLCwsLCwsLCwsLCwsLP/AABEIAK4BIgMBIgACEQEDEQH/xAAbAAACAwEBAQAAAAAAAAAAAAAFBgMEBwIBAP/EAEAQAAEDAgQEBAQEBQIGAgMBAAECAxEAIQQSMUEFBlFhEyJxgZGhsfAywdHhFCNCUvEVJAcWM2JyklPCgrLSQ//EABkBAAIDAQAAAAAAAAAAAAAAAAECAAMEBf/EADARAAICAQIGAgEDBAEFAAAAAAABAhEDEiEEExQxQVEiYfAyM7EjocHRgUNSYnGR/9oADAMBAAIRAxEAPwB8TXzrwQCVECpEJpX5reJcCAdBpSZcmiNjQhqlQdb4y0TAWO+tTDjbIAOf2i9Z/wCJeJ1ipPFkQJisL4uZqXDRHs8wsf3H4Go080NaZVk76felJCVDUzXaSJJ+96V8XMZcNAdTzY3A8ipOmkfHapP+aka5FR7fr0pDfxKUCVKyjqTVVfH2RbxRf1+Vr1FxGV9v4I8GNGkf81tgE5V9pj9a8b5wbm6FRHUSDSU24ClJFwbjvUiddNaXqsnsbp4Dkeb03hBI2v8AtXC+cbDK3te+/wANKT1KiwEbb9KgcxaUOIQZzKkJHoJvQ6nK+zDyMa8Du5zgZENiO51PapU84QBLYkjrv+lJ4UQJifX1qrisYQ8hGQqzD8Q0T3+NBcRlfn+A8jH6Hkc4n/4xqdzXB5yVoEJm/X2t2pLe4o22420TK1mABePX76+tQ8Z4unD5JSSVmLdLSfgfeis2Z1uB4sa8Ds3ze4BByk6yRte0Vy/zsrKFJAN9kk6mNOgvftS4BN4A+5r0mDpIgzS9RkXkbkw9DEjmrEEgDJtePiNfua5XzM/JOcDtAjeldGP/AJxagggZwbQoTcj0P5VHxDiWR1psAkuGB2G5NTm5W6th5eNeBra5neggqGupAEdvU61w9zM+DIUINhAHub3pbf4g0nyrcQkzYFX1qf8Ai0C+dFt5ECTr7mhzsntk5UPSDCuZcQc38zQ7AfD4VMOaHtcwPaKWv9TaKijxE5sxESLnpPWZtXKOKNTlDlyqJgwT0BiD8aiyZfbI8cPSGZrml4Akwr16+3rUyuanSZhIBOkG3+aVuJYxDeUEyogkJSCSY1sO9fMYxLgMGIgkEZSPUGIorNlruwcrHfYa181PR+FI12O3vUA5se6JOmxn69KUWeLhSSUIcWkKIzJAj2kyr2HpXb3FEBKCgKWpwEpSmAYAEkkkRGlNzMt9wcvH6GlXNb9yAmI0y/vVN/mR9YJzAegFrjT3/OlvFcXCEpJQ7nVYN/1Eix9t59Kr4niykhBdaUhJiTmnL620qa8r8/3JoxrwMJ4w/IJcVa+tff6o9/ertff9qWcxGMMTBZBj0VA9f3olMGSCZ2BpJSkvIVGL8BtnmB5B1z9jt718/wA2YgyEgJnQxcd7n7mgSFam9za23SoVvAkx2plmnXcDxQvsaXwPifjNiRcABW9/hVx5uknkziGR0oNgv5EaD50+KAIrp4MmuCZgyw0yopeH92r6pfDFfVcVlNE60h8afzvuXi8fC1PWIalBG0enwNZviQMx9Tf3tWHjHskauGXyZ4tN6+Se9dBzuD6ffSuBEiucbSVIFSx0qEKE2IqyFiTFAYpcXbHgLUoAhIJAIGw1+evek1SF/wAKkqSnwgv8X9YvFhTjxXCeOnJ4hR/dl37EdP0oWOV0JIC3lFsK/DoPmfy3rRhyRit2U5INvYrYniZHgsMFQQUJOZI85Bmwne22/pVjCYp1CHfGU4lsDyqVBXNrfMenairnC2HcqDkJQIRlVBHoQamwnCG0BaPxBX4sxmddbbW2qPJCuwVCV9xRU4pJZdSVpSpVszmYq01GmX9an47g0pxSCpRyqGdRKp0JmPYWvrRxXCcGlfhkALVBCcxm3QdIBq/jOGMqCc6AUpTAzbAbTPSKbnJNNX5F5baZJwt5KmAUlRSRIKtfelviCW041nIQJVmX5t53vAkbbzTBwzGtKENLlKIEC0dBptFejhjJUVFoFRvJ+4qqEtEndlko6oqhZ47gWk4pozlQ4cy1TAmZJCverHFPBdYYUVKQgqUBMqMTB+Q19KJf6jhClUJCktXyhNhmO20TvRLChp1tBCRkABAKRA9LWiKseRpK72EUE7qty44AIta338K+STrEyTXqVJtv02+/2roKTExWU0AfjZyqbeg+RWVf/guJPsQD8aqrxAXiHHAAoMtZR0KjKlGfSBR93DoWkpULEEa7EXv96VW4Xw5DCMiSVXJJOt+vtAntViktO/crcXf0DeW2UlkOKCVLcJKlQDqSI9O1Bsfh0pGOSjT+WRfQ5vMPj8KPP8HTmKm3HW0mcyEER3gRb2qy3wdoIWjKYcACr65dD67zViyJO7F0Nqinxhn/AGakhIhKBA6RBm/xqfFtA4NaQAAG5G0ECR8Iq+plKmyhSQUEZSOojSfTevfDAEQMukdoiPhVWv8Amx9IK4S8CtwrjOsIKZ3RlERPeZ71FxdBW6tLZGYMKC4O5Iyg95mimJwjTkJUhJCfwjpb4ipcPg0NjKlIAvpue/Wm1q7Bo2oGcL4i0Gm5UhASIgmCMsAzNCm30SFLUpvOtxTLmiUgmwIP92txoaYcRgWirOptJPUgHSK7xACh5kgjoRaippOwaWK2V10IdUouBpwjO3YrSQJUmNhpA1rnia2lgIb8Z9SjGXO4B6mbQPuKZw+iQmUg2tb/ADXq162Ao836BywR4IS8ySlWbIUQm6UgAG59bUUChOtcgzJiY/OowTOnpVTbY6VHea9QOJk/GpHXIvt1JsPjVTEY0JUgE3XIAjcdSKKVkbQQ4IhQfRqSDboNZmtMS7YaVmOBeSHEKXKgDJSDWmtAFIOUpnY7V0ODezRh4pbpnPielfV7kr6tpkKOKUIPptWa4pMKJ1SCQDvA+VaJjCAhUnb72rPHFGSQdTe+v2aw8W+xs4buyGBGlCeYnCjIgHIFHzK3AtvtRkJ3H1qtj1tkpbd/rNh39djWODqSZqktge5wnKULYJzAiRNiOvw+tdvLViHVsoUUoSP5igLk9B99aqYzCKwhDjSv5ZMFBP06/lapOF4oM4l1C4TnUCknS82n3+VXNWtS39FadOuxaXyu0U+UrChHnmdeo/SquMwzn+3afUFAuAA7qBtcnppPemhIOUm2WBmOwHX4Ut8d4gl4MFtRIDoTMRcbiaTHOcnuNOMUtixxPl9pDSlthTakDNIUdRp1j1FEOEYpX8OlbszBJPYTf4CgjjS04hLWIWosqUcs6GdJ2166UU5ldJSlhH4nDEaQB+/yFGSbSi3d739EjSba2BasGtTZxhlK8+YdMoEAR+dMmKxGfDKUn+psq6m6Tp70LPBH/DCPH/lgQU5R06x1FV+EuqQziWFC6ErItNoOnbf3qSqa2fb+CR+L38/yQ8tJU062T+F0ZSY0IJA+Y+dMPML6kNZWwc7nkTE2kaz7+00Mw+DK8AnZSMy0m+qVHp2tUvC3zi30uGQhpIPbOqJ+Bn4CjP5S1Px+IkbS0+wUxhA2nGIH9KAO5g/rFNfLLf8AtG4jT6k9aXgkOLx8KCbFOZVgPNvJ6CmfgbOXDtDMDCRpf3++tDM/j/8AP4DiW/57AXN/E3WVpS35EkSVgAyZuNDEa261LgV4hTjZLqHGinzZIAuD2kG/ap+OtPqdShDaXGgiVJWBCje06zpEUL4JwZ7+IDvhlpAuUzEj+wTe5nX8hUjp5fjsB3q8kfBOKHD+OMi1hKhA1gSR5tht70exfHkIabcyklYGRAiZ6dLE/pQzA4LEJGJlkQ6kxKhIMkj/APadtK+HBn1NMqACXGVWSSPMJB9BeRHajNQcrf8AP0SLklSCeG48gh0rSW1tCVIsZ9D7gX61RZ5jVKFONFDS1QlWadLGRAt39da9Xy+4846t4hBWkJCUmYggyTvpNQHgT6/BacCA02ZlKrqBvE9SKWsX5/gN5Djg6HBjXxKiBnN5iCoEa/L3o5xnFLGRpBGZ0kSRoBqR3/WpG8O8l5a1OgskQhsbaX0tcHfftXvEsIpQStASXG1ZgFf1ahSSe4PpYUkpJyT+h1FqLKyeCtplRUrOYlwqMnrc7bRUbeMUy2lKpdcWtQRG4nUmISIrovl2M2CWpwSPOEhI9FG8aaCq7/AVJaQciHFJWpam02Bz7JOwG3pTL/zYrf8A2neM4s6BlU1lWsKyecFNtZMWMXHWpeXX3HmAtxMWsZ/EBbMRaJIr7guESq/8KWSmySpROxBAB2AqXl7CLbbLah+EnKRBCgST7UstKTSDG27AmPaKca0UhWVd4kwSJBmAdoo5xHFBptSomBYdZsPibTVTjLD5eaU22CG9SVJEzbLrP+a+xOCdeUsuQhJQEwlWaCFAzcC9o/WaLaajbArTdFNbmJRLivDUlNygAzB+sC9R8VxhBaKVqQhaZKwjMLwQDa1XUt4pUocDYBEFYmekgbGPauH+HupWlTS0gJQEZFyUmNzfXvTJxvegU62sF8RUteFcUpwGFWyQAU2sRqL31rnGNq/2x8y/NMxfqD00mjSOFlaHEuqBU5rkTASItA7d9ZqFGCcS2EFy6YhQFyAeh7W96PMSBoZdwCjnGXKFz5cwt9DWst6CY02rJ8I5BHaIntWrN3SkjcA1o4N90UcUux7lHWvq8mvq3GMAcaH8pfpSC5G/SnrmN/K2bSDIvp9KzfjXEEsozak6CdT+lc/ivlJJdzbw20W2WkrAG49TpVXieDRiEQFQR+FQvBHW9JT+IdfXBKlE6JGnsKjUHGVXzNq+B7UseGa3vcZ50/Gw2o5fWtaS+9nQkyABBPv7d6J8T4a0+PMmDFiNR+tdcFxwdZSonzCygBuPuavpV0AH71nnOalv4LoxjW3kW0crSQlTyyibAbDprHyou/wVtQbTBSGzIiLkRr8PnV5JIPfpUoBjaleWb8jLHH0QY/BIfTlWO86EEftXjfDkhaVmStIgKJ2j9Jq2ZJ7g102vtPcUik6oal3IMTikIAK1BAJgSYve3wqhiXcGslRW2VZcpIXcjpYyR+1BuenrNIj+5X5C3xpWzdCf0rVi4e46rKMmapVRrOGwgQnKEjLOnzNdcPwaGUwhISDMjr6mucE9nbQo7pSfWb61ZQicsG0/pasrtbGhV3IjwloeIcg/miVjUG/yudoqzhmglISkZUp0A0AGke9dKRHT031/au0CNukUG2+5KSIvfb8pt971GknQTpr0qdtQvYb7C351IGzc7fp3oBKxCpv9zXeU2EgWH5TXS0bwTbb9PcV8GTEQR+VAJz4RMkiYn/Hzr4JPWBpf0qVbcFM7/f361wtreRH3+ke9EBGW4mYg0B45zCcM4EeGDIBnMRrIt5TTCtuQYM0ic+t/zm1a+U9djP51bgipTpiZW1G0MvL/ABdWIQtRARCo17C+lEU4lKvwrSqYjKoH8/SlPkRMsvDv9U716jFN+CygNqQ4nKVO5ITIsTOip0/xTzxrU0hIz+KY1uEjTeuUHUmIEWnXpQjB8VVke8RIzMkyNikXSbneha8WpSihx8tBKElREBSysTA9LC01WsTY7mkMpHfaoMTjUNrQlRgrMJF7np8SNaDcHx2VakF7xUZSoOXGWNQo6aXqLmTGpdDSmlgw6E5heCR0Ov0pli+VCvJtYwlfpFRRfXSg2Lwa2B4xecXl/EhREKBtoNNa6/1EtqezmRk8RBNzFoSfeAPepovtuTV7CigJMHTrf3qLEqO0TelsPLWlLbgdWFp8UhESvTyzsnQ9dK78JwLQWmVtJmFAkQR6Xv37U/KryLzApw54rn+mFReO3yvWw8LRDSAVFUD8URPy06VjnCwrO6PNlzyCveQJjtWw8CH+3btHlE3m/rNaeF/U0Z+J/Sicpr6pYryt5jFTmNUMnMJmw+/asf52V52xGxP0rYubsOSzOaACJHWbazG/SsY5ynOgf9p+tYpfvo1Q/aZ5yYoZ3Lf0irHM+GLrzSEpgqBibe0/etQ8mAZnP/EU32kWmNJ2qnNPRmsuxx1Y6AnJjZS24CDIX+Qq/wAU440wQCCpf9o27mr6EwDAt0H30rN8YsuPr/7lkfOBSY4rNkbY8ny4JIZmOcUzdogR1BP0FMnDMah5IUg2i89tiNjSrx3l9tpnOmQpMA9DJgzXvJDhzrTJAid+sem/yqTx45QcoeCRnNT0yHVMHQXrsGTEHe8fXvUTaQN+vft9+lSoUR97VjNIgc6vTicv9iQn6n86HcRwob8IbLbQr3VrXXGnCvEOq3KyL9jGvtRnnDDlsMACB4YR/wCsfrXVg9KhEwSWpyYw8qu5sM3pYEGR0J/ahLXNL3ioQoNZfEAtJtMEzm6WmKscguEtOJ/tVIHqOntS1x5st4lwaDNmHvcemtUQxxeWUWWym1ji0PvM3ElsNBaSnMSAJ6X/ACFccrcYXiErKwgFJA8oI1E7k70G59eBThwNwVbDWP3rzkNZ8R5B6JJHoY/Ok5a5N+Rtb5leDvifMjqHnEIUlKAct0idp+Jovx/jSmGkhKgVqAue2pgd/wA6UG0eLjCjZTqhP/aSZ94vTRx/gDr7iSlSQhCABOsyb2HTftTSjCLimBSk02hRe4m+SVFxyBI1MDSYGgv9aZOWeZHFqS04qSqYWTeRsYFFMPgP4bDLQopVIUVE2Bkaa+opD4GqMQ1fRQvrvcn2mn+GWLVdhPlBrfuG+a8Y83iFJS6sJKQQAogC149SPnTLwTHleFQtSpsQonqnUn1EUF58wPlQ4ADCilR9bj8645XxcYTERYtpUoehSfzBqqSUsKaLE2sjQFwHEXlvJT4rkKUJ8xFpk2nSjXPjRKW1E/1EemYAyfhFBOWWM2JamNSf/VJV9RTLz0z/ALdMRAWNuxFqsm1HLFISFvHJsrcgklDwBsSBtYnvuYA+Ve4ZnFqYThlNBCYyqcKgYTM2A3i36V1/w+b/AJbszqOuwPt0702ONkD7+xVOaenI9vRZjhcELHHMBldaSglIeytrB1IRBBPokGfaiGMwy0rLrQSokAKSoxIGhHQidN70RdZGYKIBKZgnW+t9tPlXaU69/veqnkdIs0LcD4Jp8qUp0oQm4DafN7k15xjhnithCVhBzBVh07Dt86KFHW0EiP0rrKdI01J2oa3domlVQvO4B5fkddQUT5glBClAXg/DaoOYuHJcLSQDmKsttAmJMjoKOrQL1ytERafvT9qZZGnYHBNUDcfw5K/DIWW1oPlUNrae9v3quxgHM4cecLhTOQAZQNpjcwaKv6dhfbbr7VA1iEOAltSVdSFT960VOVAcVZyyiSYmTG/StP5VWDh0gAiB1me89zWZIQQTvWocmu5sKjXykpvfTp2vWnhH8/8Ago4pfAJxX1TRX1dIwCDze8SEJIgC87ehrIedVS6j/wAfzrUea5SUyrymbft97VlvOEeMIn8I19TWH/rmtfskXLyCW8Rkmclo130oW8VoICwsHUTIPrJExTByeLO7zl/OqfNx/ngf9o/OnU/6riBx/pphjkpR8N1U/wBQ+Qnf1pWZJLqYPmK7HvmsfjTRygf5Dltzvb8IpV4cmXW43Un60uP9ybGn+iI9c4IjC5T/AHJHr19t6E8iJ/mOHojT3q/zwf5CdbrB9oV8qo8iued218ot6E/tVMP2GWy/dQ5a/f3epDCQSToJPoBevEr30PTT0qjxp3Lh3iLEIVe2ptWNK3RpbpGetP5nEqVAlYJnTWTTPzfi2XW0ZXEqWlWxB8pBnTvFqVcCwtag22AVE2Frx3NtKIv8AdbSVuN+URcKTb2ma6k4x1Jt1Rgi5aWkgnyG+Q6tAIGZMwOqT+9ec9MxiEqGike8iQfyqjyu5lxTcXBJTeNwRTDz40C00qIKVkexG/8A6iqpfHOn7LI74mvQI447nVhEC5DLY7So/wCKIcPUGOIO5og55vtGaencUC4KCt9kE/1IGmw/xRDm4KRiirQqSDPW2U/SKZx30fTFT21faPOUGyvFBR0GZR+B/OnXjXExh286jJNkpnUi/wAOp/WlfkBjzuKi4TE+pmNe1R89PkvIQf6UfNRM/ICqskFPMolkJacdlcHEY9RlQIRfolM9B7etDeFf9Vs/9yRpO41p75fbS3gwuQJQVqNtY19gKz/CwFtmYuD86sxyvUl2RXJVTfc0rmjD+JhnU9BI/wDxv+UUhcKxgQ1iUT+NuBfU5gLexNaYtUmCJSZEbXmdtKybHsBta0f2qUPWDFU8LunF/wDstz7NSGHkdiXlq1hAt3JF/hRznJonCrgSQUm1/wCoCf8AFDuRBZ9XXINOgJMGmHH8USyjM5mylRFrx6j0FJmb523ihsaXLpgXkBtaW3cyVAFSYkRaNp70yoVBjuZHrQ3A8eYdXkbUSqJ0IkCBaR309aKH0ETft9zVWVtybaosxpKNIz/i/EXcViPAbVlTJSADrlmSSNdDaqXEk4vC/wAsuqyrgjKokEg2iRIPYa965wOITh8bK7BK1AzsDN5vGtNPNXGktpbIShxWYKGbYDQg7GY+dbHcXGKVqjN+pNt7n2N5oYbUUqKitNlQmbxe+k+lcYnm1pCEEJWoLBggCLEiDJ1kdKi49gBiMN4qUDPGeREmwkdT1HoKV8XxTxGGWd0kzb/0j2JnfTWkx4oSS287jzySiNSOaG1tuLyrSEQSI6mAJB39qHJ5yRmlTSoGkKE+/wDmrXE3E4XCJRkbUVAJhQkEwSSb3vS9jWV/woWXWwgqs2kASe8bi3Wjjx43vW113FnOaGzEvB7DrU3MKQqJEHQilbk2S+emWT01GtF+UMUhTIbKhmlXlmDl1nveah4ElhD7qWllROloEA3AO/vFRfBTgRvU4yD7esbda0b/AIf4gFlac0lKpv3A99qzQOeYjS9P/wDw5geLCidJGW1t83xtS8LtkQeI/Qx2ivq8ntX1dU5xmXNricyDrlEGBv6+lZjzhhiSHALaHt0/OtS51XCmgIiCfc0pY0pcsRKY0IrmznozajbCOrHQj8G4wcOVSnMlUSJjTcVWxjy3lKdIMfIdBTN/oDBMZj6AjTppNFcPgEBHh5E5LW6/+XenlngnqS3IsMmqb2BvKf8A0D3UfoBSqttTLsaKQQR7XBrRMIwhCcqBlEyBf5XqPH8MbejxEXGihb0FVQzpTb8Mslibil5QpcW44rEpSjKEAHNqb69tN6Ncj4EhC3I/FAB7JmfvtVvCcr4dJzQVR/cfyoy2FAwB5RoNgNRQyZY6NEEGGOWrVIsoB36dKBc5u5cMoaEkD1vMUaU/eJAVsN/r32qDyPDRLiZ0mRI13rPB1JS9F0laoSeS2yrEA/2JJn1EfQmnfjLJVhnkgSSk23sNR1qZlCUnypSkGxhI/LtapnHLnpeny5dc9QuPHpjRlvC3sjra/wC1QPsDt7A0/wDNDQXhjvlUCNb3jbsavstJAslAvskfSrLRg3AkHQ6j7NNkzapJ+gQxaYtexA5YwpOKRb8Mn0gW9L0T54wilONLQlRlJBygnSD+ZpoTjEleQf8AUCQSIOm19DfarTL0dI9Nuv50ZZ3rUqAsS06Re5IwhS0vMmCVxoQYAm9v2obzzw5XiJd/oygEwfKROv3tTq47eSQO1e/xBIAMEdOxPrSLK1PWM8acdJm/CcK/iP5CCsNkkkf0jU7Wmdv81Xe4c6hahkXYkAwbxN02vpNacVbi1z9PpvXLbsXt7j72p+qd7IXkKu52hOkg/YtWc87MgYkn+5KVf/WflTRzFxxbC0BKQSrMVTIjLFgKScRil4h7MYKlQAALdAP803DQaevwLnkmtPkcuR8NGGndalH/AOv5V3zVglOs5EAkhQVl+I+hq/wxsMNIQopgJAJ2k/DUmrmY9vQ67DSqJT/qal7Lox+GkS+WeBvNYgKWjKAkmZEfI06KRE+tvlJr1KT1vGpr5bRgb97fA0MmRzdskIKCpAHi/Lbb5zwpCt1JuD6g77WoZh+SGwrzrUoWISkRN/fWm5SyJk7mquDxSFpzNqCgJE399qaObIlSewJY4t20LfGePLw2ICCgFoAWi8b/AOKp8tcJDjpfKYQFEoEWJ19IE/H0pyxDKSQTCuxEwfeqT3EG2/ElX/SAKgBpOg+HSnWT41FbiOG9yex1xXAB1GVyYsbagjvB96D4blJpBlUudjp7x+tG2MV4iAsGQpOa4jXt+1cKJG5+/vSq4znFUmO4Rluwfw3l9tpwrRMmwE2A3i3zM16xwdltxTiRClTvYSbx0n7ivcbxMNFsGZcVANrG2snqasPDrNFyn3b7gUY9kQ+F5x66/pTz/wAPcVC1oMHNed5G0aRfX9aQlESDFOn/AA+yl1aTBtInsdjVvDv+oivOvgzRPavqjg9q+rrHNMx5wI8QAagX95/KkZSVPrWkmGk28pgqUNb9KdOaXQXu8QTe8aW7dtaTG8UlpxaXPJmJUknRU630BnauXO9cqN8P0IkxXA2yBkT4ahdKk6z361cxGJLaUBUrWYAAtmV+XrQzGss3Wla85uEtrJKj2F9aieaLKmHXVKVqlUyck3F+2k9qWtVWx7rsgk/iX2/O4hBQNSlRkDckRBqxiMaZCWglS4BVKoAB0Nrz2rzH4pKm1JSoFSwUgA6k222Gs9qqtlLGIUFeVK0ICVHTyiCJ22pErW6G7eTtjGvNKQl5KClZgKRNibCZ71ZW+44paWcgCSElS5N7EgAdAdaixhS6pDaDnyqSpRB/CAZ16nSu2sellS0OgoGYqSqDlUDfUae9T7rcP1ewPdccdxmHbeQkKSVHOnQgixA2NojvVjgLL4aISEI8xgqkyZvAERERvrXzuMDr7K2gcicw8QgwbGwO4GtfcA4h4bSUvAtpklCsvlIJJgxoZp3enZfm4qrV3JcRxPENhaFISXgAtJAJSpIIzdLxf9DV7H8SysBaIlcBvpmXYT7H5VwytLzqVpzZUSAr+4qsQLTAA100iYoVhMGr+JTh1f8ATYWXBO8wUAzsLilST7qq3GtrsGG8StSvDDiUqSkeIbSSRokfOb7VH477S0FbiXkrIScwAUkqNlAzeqWKZSjEKLrS1NuZSFJBOQp8sGBNxqL6jWrOECVPIUywQgTK1hQFgPwJO+l4qUq+qJe5ewgH8Y6CP/8ANAB7SqTHrFE3DB63+lU0oT47hDaknw05lk2IOiRsTuf8VbzQd/v96qkWRF1PDUPPujEKV4mc5BmjyCMpRtEaxuBRfiMs4QltRKkgDMsiwmNYuY0/Ou8Xhmn0pJhSdUqSdIsSlQ9/rtQN9TiW8UwSpzKhKgSb5YMg+kVYm5V9eCt/EMcKxuZlpSiApSdJgq1mBb1tUmK4i02AHHAkkSJGvw+HwpT5WUA6PFnN4Y8Iq0A1ga6j6GrOEZdL77gDSlSUwsSUwYt0kXn0oyxJSdgjkbSLjqGMctKg4QpsmwgEzF7gyLa1OjDYbBkKUYUSfMoyo9bD5mKqOYLErcQvwmklCkqCkEyU/wBSfSNbb1Y4IlLr2JdcErQsoQCB5U30nSevr1qPt32Iu/bcp8y8VZcw4KFgqCwcokGwMTI0mjuIx6G053FAAzcm5noNSfSgvOWCQWi6AkLSQJjXSRbX36HSrGDczYxKVpHlZBRNyFKAJjaY7bUHGLgmvv8AwG2pO/oso5nYOZKlFJH9wUJHw94qfHcWbQ0HVK8pgpIvM3Eb17zEhosOZwLJJHUE/hjpJjSlxagU4ArADQ8qumaBE+4j40IwjLdElOS2LyuaRA8Rl1DZMZinfp3tVbk3FpRh1qUqEpKiSbQO0+mlM2Mw6FtqSoeWLjaO52pAYZUrBO5dQuSZgZQBbvvVkNMotJVuhZaoyXkMq4+8uVM4dSmwfxGZO0iB8r0GZxPirxdiCpokp3BTAVTrwt5C2WygjLlAH5g31tvSxh1hWMxAbyhJQqTYiYvptPtRg1ukqoE09rZ3w/jHhYNqAVLVKEJ6nMdflXS+KYqSVYW0f3Cf3PtQPwpw+HUpX8tK1BZBkpzEdO3WjaODN5AoYh3IBMhdo6ekU04wTt+37FjKb2KfMONDrbDiSYz6bgwJBvramgosaVsXw1k4fMwc0OTKyBGxEwN47aU0KEx3FVZapJfZZC7bZWcM39vu1M/JWJSh9IKPxWCgdCeo0vS1BSREiPf1o5yin/ctzPa0/Ht3qYm9aomVfFmqCvq5iva7ByzIeY8SFvKII8py6Rp70FcaSoQoBQPUUY485mecIgXv7Wmho2+NcfI/k2dLGviiHB4RtH4EJBI1Av8AfarakBSSkixtHvXBEdqHczPOoazNKiD5o1jT60iuUu5Y6igjg+GtNypCEpPWBPp/irK2QqywDuJEwe80F5Sx6nUL8Q5iFWMRqN7RVXnZ91BQUqUlJkGDF9dqblyeTQ3uLrioakhiYCEJ/oToBED0H7VYCEqCSpIPqPpWbqw+IKUuyshWhBJNp1j0pwwuIWzg87gIUEkiZnzE5dd702TDp7OwQy6vAcCBBHpXRVJsb9azTg/EnA+2tS1HzAKJJuCbj0EzFMXO+GVlQsGySQRPXQ/L50JcO1NRb7kjmuLdDUUdrD5ehqrhcIAtaplS1SrSwAAA9IOtD+G8RJwaVz+BBFzuKA8uYZ10PqzD8GUZiYk3Ea6R86CxP5W+wzyLbYfHAkRME+vv9K8mfTas44ThHX1FOY5gCZJObSLH1N6YuAs4gBwPeIUlBy5ybET10tRlh0+SRy6vAzZ5ETPQb/SvXUAiDofnOv1pL5Lu86SSYR1N7004/iDbIHiqyybQJ+HvSzxuMtKGjPVG2URwx9oFOHcARJgKF0yJsSOu1WMFw1SWnQtRU66k5lz2AAtsD2q6cVCSoXEE+W8x0qhw3jbb7mQBYVEwRpYW6VNU2mCopkI4GotMwoFxoxIsFDNMb7fnXWL4MQ6XWl5FK/ENjpEzaI2+lGEoOS0/d/b9q6cbMTufv3pebIbREEMcJX4gU88olJNk2A+HzrviPDlZi4y54bhHmMSF9JEQfWrrr4CkJM5lkgAC1hJJ+Wu9SuoGgj4X9j0oa5XZNKF97l1bo/nvlxQjLHlT8I170RxfBkuZRcKRYKBgj3Gv+a+4jxBLOUKSszGkQkyAJkjUmKIm1xF9en+bUXOezIox7AJnl5arYh5TqZsCSPQ61dHCGwwMObpGxibkmZG99RUqccnxiwQQoIzjSCDb1+VDeP8AHVsOBtLRWognfTsBrTJ5JtL/AJF+EbZz/wAsIykF11SJBCCs5fhvNEMHw1DAWE2CySRtpAAjaoeA8WGIBtlIsoTMSLQe96vrWlIUVGANb6etCcp3pkSKhVoDO8q4dVwFIn+lJsr226Wqxh+FNNqzJTEDLA0vr3mrrWKSfKCmYmAdtj6UH5k4ophtKkkZiqLzEQaKc5PTZGoRV0W8LgW20FCEQgm4IkGes9qonl3DTPhQb2vH1qgrjbhwfjApzpXlUYtHQD3FGHuJNJQhTjiQVJBEnW1FxyRBcGdrwrZbyFKcn9u3XT1qQW8oHaKrYjijTeXM4BnuNbjrbSuf9WZ8LxAuUg3I+5mkqXoa4ki1STb2oly/jg2+hRtBEmJ+tKPEuMBSQWHLgiQRsr1HXvTNwY5ltKP4SQDafoe+1WKMotMSUk00bClYIkXBuDX1VGmyAADaB0//AJr6uycsyjijqs7hKQJUZFrX0qg26dhFWccjzOfisoiTfc696qgawNa4jOpHsWQ5rufvehPN+JhiB/UQDA9/yogde1VeK8N8drKmArUE6d/lUhSkmwzTcXRR5NVlZWSQPN+mp96r87vhQa6Qr8qqf8s4jKoAoKZ0za94NXMRy474DSRBUCSQDbzd41AFafgsmvUUfLRpo44PgHgWnFOZGgAZz/0m8ZdP89qvc7cQSW0ITcKOaR0H1uaoI5dxSgMy0gJ/CCSflFoFTNctuLdGdUoTF+w2A2kz8ajcHPU32IlJRpLuBsTikeAyhKSFomVepm16dMUj+JwKdCopmR/ckTHxFfY/gLS21JShCFag5fQ/MV5y5wpbCVBagZVKQDYW19e3akyZIyja2adjwg06fZoUMLxKGFtXhRB7d7zPS1N3K+E8PDSdVyo31Gg+W1D3eVVlfkWEolRtMxOnrFNaWRATFssR0AERUzZIuNR89yYoNPfwZ5wHBLeWpKHCjKJBk7x07U5cEUjw/CQ8HVpSZgzr67Xigz3KSwSUOwZOxte9waI8C5fLBUfEzFQiMsQdjrPW1HLOE13/ALExxlF9iLlDhjjJczpAkAAyDN+xO4Fu9HuJ4YOtqbJAlJ6W6RQ7gXBlYcqKl5gSNARp296KL7+5qjLK53ZbCNRqhf4PxHJhnBeWAoZd98t/W3tQ9LC22UAPtsqWCtecnMTNrxpEWq5xPhSy/Lf4HY8TYWN/iLz1JqZaFtvuOfw5dQsAJKYJSI0g3irk49153Kmn58bHHCuIvrTiUBxPiJAheqSP6otb4b1zgcVilsh0OIIEkIIBka7C29rV7wlh5LrylMFCXU2giBtEdT9xV/hKHP4XIpJSoApBV7xPa/fQ0s2ldJePQ0bZVRxdxasOsQEvKIKekawfzqxxnHLQ4lIWG0LB86hIKtk9B76zQv8Ahnkt4eGoU0pW9lA79gf0oi+l8OrPhhxtSRCCoWIEmJ370HGN7V5Cm6B3EF4j+Gc8bKo+I3kUkiCJBkRrJj4npV95zENuslawpC1AKSgWBIttrrf/ABVFPBXQy/CAguKSUtpM5QFAkdO9untRjHsLWlrIlOYFC1JJsLeZM9R+VGTXbb8SAk+5GDGPMCczMzfY6dOhoHzctSMSy4gSrLtJuD010PvTkhMXI9Yvc9+lCuM8IU66w43l8h889ARoPb50mLIlNX6oM4NxdCow2Bglqkyt1II/f37VJjGDlxkRCSgyBrJAgzRRHA3PBea8sLVLZk/izSSdh5QBbepMNwR0IxCVrC/FQkC8eZPW2g66mtHMju78/wCirQ/X5uBuXmPDxLYH9bWb/wBhtra3yq9z27CWh5bqO0mAI+FzV/AcDU2824VAhCMhEXMAj79Kk4twgPrauMqCZHw/Sq3kjzVIdQag0KTTY/hcQkEEBYWk7qExcRa165ILkhZJysApMgAEJkWtN5pmVy7BxATCUOpAEzYyDaBYT9arY7llWRAbcAWhGSTYKn0ki1u9qtWaDff8or5chcZwwX/DBQsolJ7gGLH5VxgkkIUSJS26hSxrAuDIi/Smz/QpQwlMAsqCiSCQbyoa9t6G47gjjTKwhKnC4uVZRcJTJ0Bv1/KmWaMtr/L/ANCvG1uUsNg1LYdyI8y1ykAGYHrte16dOANJlrMYVIEKmNul9bUr4DDLdzoJeS2QJKzebTr3Bt0NM+CbKAnKCQkiPaqcst9/ZZBbGwsjyiYmBpp7dq+pWb5xZgZm1AxcDLE7719XQ52P2YuXL0KPMPDVsvqQLpJJTbYn8tJqgVHN8B+VauEJXBKRPUgV4vhraiSUInrlFZ58Jb2ZdHiaVNGVZOortIM6ftWoq4EydUJ616eAsG5bTpFV9HL2WdUvRmAQRJM1MhOlaMvlxkkHLETv9mo2uWWRqCowRJPX0pXwc/aCuJiIKog223qNJJFhWlN8AYAjICO9fJ5cw3/x/NX60VwcvaJ1UfRnilGSOsajp0rgSDv61pZ5eYyxkHrv8ajXyxhyPwka7n7tUfBz9oi4qPozxZiLbVIlNwdLfc0/q5WYmwItGvzvXSOWGJJynsJMCl6Of0HqoiCSfp6/vXCJmw+PWtBVywwToY9fX6/lUqeXWArNk9iSR8DRXBz+idVEz9IJ1Oor3EIAKtyNOh0p7f5dZMgCCTYj+ncxPWu0cushUwT2Jt72v71OjnfgnVREFtM6Aydq+8BVxpAJHxrQm+AsCfJM9zXv+hM5s2XpCdAI7Cp0c/aB1UfRm8E2O/tUgA0Gt/vvrWhu8AYUQSjTpv610rgbBSU5AO41Hp+mlTope0Hqo+jOFI1+nc1whFyDEa9/jWjtcAYGqMxvcnr8tKkRwVgTDSbiDUXBT8sj4uPozlzSNLWI+tQLbAJjr6TWmp4KxAHhJgT8+/3FS/6a1ly+GmPQfWj0UvYOrj6MrzGN/s7V0FwI7/r+tak3wxlIgNoj0Hp9K+Tw1oaNI3/pG+u1Hon7B1a9GWt2AkSa+W9Gqd5+71qSeGsxHhNxMxlH6V5/pjP/AMSP/UUeifsnVr0ZXnmfrFcqj51pz/AMOoyWkg9rVIOEM2/lIMaW9vpQ6J+ydWvRlzoF/MRuB+1VnVpOm/3Na45gGyCPDQZMwQNdZNuooejl1gSS2hRKsxkTe2k6C2lHovsHVfRlvjgjXTvf0qJx8Cb2rWU8Dw6bBhqNvIK4/wCXmJkNImI/CNNfv9qPRfZOq+jJPHnS4+lEuHMuLOUJXCyL5SR69rVozHBWk/gSEXk5QIV1kG19aIIaCBAGuut9vpTrg15Yj4p+gSzwFsJAKUkgAE3ExvE2r6iUDpXta9EfRm1P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data:image/jpeg;base64,/9j/4AAQSkZJRgABAQAAAQABAAD/2wCEAAkGBxQTEhQUExQVFhUXGR0bGBgYGRwfHRoeGyAdHxwcGx4fHCgiIB4lGx4gITIhJikrLi4uHR8zODMsNygtLiwBCgoKDg0OGxAQGy8kICUvLCw0NCwsLDQ0LCwsLy8sLC8sLCwsLCwsLDQsLCwsLCwsLCwsLCwsLCwsLCwsLCwsLP/AABEIAK4BIgMBIgACEQEDEQH/xAAbAAACAwEBAQAAAAAAAAAAAAAFBgMEBwIBAP/EAEAQAAEDAgQEBAQEBQIGAgMBAAECAxEAIQQSMUEFBlFhEyJxgZGhsfAywdHhFCNCUvEVJAcWM2JyklPCgrLSQ//EABkBAAIDAQAAAAAAAAAAAAAAAAECAAMEBf/EADARAAICAQIGAgEDBAEFAAAAAAABAhEDEiEEExQxQVEiYfAyM7EjocHRgUNSYnGR/9oADAMBAAIRAxEAPwB8TXzrwQCVECpEJpX5reJcCAdBpSZcmiNjQhqlQdb4y0TAWO+tTDjbIAOf2i9Z/wCJeJ1ipPFkQJisL4uZqXDRHs8wsf3H4Go080NaZVk76felJCVDUzXaSJJ+96V8XMZcNAdTzY3A8ipOmkfHapP+aka5FR7fr0pDfxKUCVKyjqTVVfH2RbxRf1+Vr1FxGV9v4I8GNGkf81tgE5V9pj9a8b5wbm6FRHUSDSU24ClJFwbjvUiddNaXqsnsbp4Dkeb03hBI2v8AtXC+cbDK3te+/wANKT1KiwEbb9KgcxaUOIQZzKkJHoJvQ6nK+zDyMa8Du5zgZENiO51PapU84QBLYkjrv+lJ4UQJifX1qrisYQ8hGQqzD8Q0T3+NBcRlfn+A8jH6Hkc4n/4xqdzXB5yVoEJm/X2t2pLe4o22420TK1mABePX76+tQ8Z4unD5JSSVmLdLSfgfeis2Z1uB4sa8Ds3ze4BByk6yRte0Vy/zsrKFJAN9kk6mNOgvftS4BN4A+5r0mDpIgzS9RkXkbkw9DEjmrEEgDJtePiNfua5XzM/JOcDtAjeldGP/AJxagggZwbQoTcj0P5VHxDiWR1psAkuGB2G5NTm5W6th5eNeBra5neggqGupAEdvU61w9zM+DIUINhAHub3pbf4g0nyrcQkzYFX1qf8Ai0C+dFt5ECTr7mhzsntk5UPSDCuZcQc38zQ7AfD4VMOaHtcwPaKWv9TaKijxE5sxESLnpPWZtXKOKNTlDlyqJgwT0BiD8aiyZfbI8cPSGZrml4Akwr16+3rUyuanSZhIBOkG3+aVuJYxDeUEyogkJSCSY1sO9fMYxLgMGIgkEZSPUGIorNlruwcrHfYa181PR+FI12O3vUA5se6JOmxn69KUWeLhSSUIcWkKIzJAj2kyr2HpXb3FEBKCgKWpwEpSmAYAEkkkRGlNzMt9wcvH6GlXNb9yAmI0y/vVN/mR9YJzAegFrjT3/OlvFcXCEpJQ7nVYN/1Eix9t59Kr4niykhBdaUhJiTmnL620qa8r8/3JoxrwMJ4w/IJcVa+tff6o9/ertff9qWcxGMMTBZBj0VA9f3olMGSCZ2BpJSkvIVGL8BtnmB5B1z9jt718/wA2YgyEgJnQxcd7n7mgSFam9za23SoVvAkx2plmnXcDxQvsaXwPifjNiRcABW9/hVx5uknkziGR0oNgv5EaD50+KAIrp4MmuCZgyw0yopeH92r6pfDFfVcVlNE60h8afzvuXi8fC1PWIalBG0enwNZviQMx9Tf3tWHjHskauGXyZ4tN6+Se9dBzuD6ffSuBEiucbSVIFSx0qEKE2IqyFiTFAYpcXbHgLUoAhIJAIGw1+evek1SF/wAKkqSnwgv8X9YvFhTjxXCeOnJ4hR/dl37EdP0oWOV0JIC3lFsK/DoPmfy3rRhyRit2U5INvYrYniZHgsMFQQUJOZI85Bmwne22/pVjCYp1CHfGU4lsDyqVBXNrfMenairnC2HcqDkJQIRlVBHoQamwnCG0BaPxBX4sxmddbbW2qPJCuwVCV9xRU4pJZdSVpSpVszmYq01GmX9an47g0pxSCpRyqGdRKp0JmPYWvrRxXCcGlfhkALVBCcxm3QdIBq/jOGMqCc6AUpTAzbAbTPSKbnJNNX5F5baZJwt5KmAUlRSRIKtfelviCW041nIQJVmX5t53vAkbbzTBwzGtKENLlKIEC0dBptFejhjJUVFoFRvJ+4qqEtEndlko6oqhZ47gWk4pozlQ4cy1TAmZJCverHFPBdYYUVKQgqUBMqMTB+Q19KJf6jhClUJCktXyhNhmO20TvRLChp1tBCRkABAKRA9LWiKseRpK72EUE7qty44AIta338K+STrEyTXqVJtv02+/2roKTExWU0AfjZyqbeg+RWVf/guJPsQD8aqrxAXiHHAAoMtZR0KjKlGfSBR93DoWkpULEEa7EXv96VW4Xw5DCMiSVXJJOt+vtAntViktO/crcXf0DeW2UlkOKCVLcJKlQDqSI9O1Bsfh0pGOSjT+WRfQ5vMPj8KPP8HTmKm3HW0mcyEER3gRb2qy3wdoIWjKYcACr65dD67zViyJO7F0Nqinxhn/AGakhIhKBA6RBm/xqfFtA4NaQAAG5G0ECR8Iq+plKmyhSQUEZSOojSfTevfDAEQMukdoiPhVWv8Amx9IK4S8CtwrjOsIKZ3RlERPeZ71FxdBW6tLZGYMKC4O5Iyg95mimJwjTkJUhJCfwjpb4ipcPg0NjKlIAvpue/Wm1q7Bo2oGcL4i0Gm5UhASIgmCMsAzNCm30SFLUpvOtxTLmiUgmwIP92txoaYcRgWirOptJPUgHSK7xACh5kgjoRaippOwaWK2V10IdUouBpwjO3YrSQJUmNhpA1rnia2lgIb8Z9SjGXO4B6mbQPuKZw+iQmUg2tb/ADXq162Ao836BywR4IS8ySlWbIUQm6UgAG59bUUChOtcgzJiY/OowTOnpVTbY6VHea9QOJk/GpHXIvt1JsPjVTEY0JUgE3XIAjcdSKKVkbQQ4IhQfRqSDboNZmtMS7YaVmOBeSHEKXKgDJSDWmtAFIOUpnY7V0ODezRh4pbpnPielfV7kr6tpkKOKUIPptWa4pMKJ1SCQDvA+VaJjCAhUnb72rPHFGSQdTe+v2aw8W+xs4buyGBGlCeYnCjIgHIFHzK3AtvtRkJ3H1qtj1tkpbd/rNh39djWODqSZqktge5wnKULYJzAiRNiOvw+tdvLViHVsoUUoSP5igLk9B99aqYzCKwhDjSv5ZMFBP06/lapOF4oM4l1C4TnUCknS82n3+VXNWtS39FadOuxaXyu0U+UrChHnmdeo/SquMwzn+3afUFAuAA7qBtcnppPemhIOUm2WBmOwHX4Ut8d4gl4MFtRIDoTMRcbiaTHOcnuNOMUtixxPl9pDSlthTakDNIUdRp1j1FEOEYpX8OlbszBJPYTf4CgjjS04hLWIWosqUcs6GdJ2166UU5ldJSlhH4nDEaQB+/yFGSbSi3d739EjSba2BasGtTZxhlK8+YdMoEAR+dMmKxGfDKUn+psq6m6Tp70LPBH/DCPH/lgQU5R06x1FV+EuqQziWFC6ErItNoOnbf3qSqa2fb+CR+L38/yQ8tJU062T+F0ZSY0IJA+Y+dMPML6kNZWwc7nkTE2kaz7+00Mw+DK8AnZSMy0m+qVHp2tUvC3zi30uGQhpIPbOqJ+Bn4CjP5S1Px+IkbS0+wUxhA2nGIH9KAO5g/rFNfLLf8AtG4jT6k9aXgkOLx8KCbFOZVgPNvJ6CmfgbOXDtDMDCRpf3++tDM/j/8AP4DiW/57AXN/E3WVpS35EkSVgAyZuNDEa261LgV4hTjZLqHGinzZIAuD2kG/ap+OtPqdShDaXGgiVJWBCje06zpEUL4JwZ7+IDvhlpAuUzEj+wTe5nX8hUjp5fjsB3q8kfBOKHD+OMi1hKhA1gSR5tht70exfHkIabcyklYGRAiZ6dLE/pQzA4LEJGJlkQ6kxKhIMkj/APadtK+HBn1NMqACXGVWSSPMJB9BeRHajNQcrf8AP0SLklSCeG48gh0rSW1tCVIsZ9D7gX61RZ5jVKFONFDS1QlWadLGRAt39da9Xy+4846t4hBWkJCUmYggyTvpNQHgT6/BacCA02ZlKrqBvE9SKWsX5/gN5Djg6HBjXxKiBnN5iCoEa/L3o5xnFLGRpBGZ0kSRoBqR3/WpG8O8l5a1OgskQhsbaX0tcHfftXvEsIpQStASXG1ZgFf1ahSSe4PpYUkpJyT+h1FqLKyeCtplRUrOYlwqMnrc7bRUbeMUy2lKpdcWtQRG4nUmISIrovl2M2CWpwSPOEhI9FG8aaCq7/AVJaQciHFJWpam02Bz7JOwG3pTL/zYrf8A2neM4s6BlU1lWsKyecFNtZMWMXHWpeXX3HmAtxMWsZ/EBbMRaJIr7guESq/8KWSmySpROxBAB2AqXl7CLbbLah+EnKRBCgST7UstKTSDG27AmPaKca0UhWVd4kwSJBmAdoo5xHFBptSomBYdZsPibTVTjLD5eaU22CG9SVJEzbLrP+a+xOCdeUsuQhJQEwlWaCFAzcC9o/WaLaajbArTdFNbmJRLivDUlNygAzB+sC9R8VxhBaKVqQhaZKwjMLwQDa1XUt4pUocDYBEFYmekgbGPauH+HupWlTS0gJQEZFyUmNzfXvTJxvegU62sF8RUteFcUpwGFWyQAU2sRqL31rnGNq/2x8y/NMxfqD00mjSOFlaHEuqBU5rkTASItA7d9ZqFGCcS2EFy6YhQFyAeh7W96PMSBoZdwCjnGXKFz5cwt9DWst6CY02rJ8I5BHaIntWrN3SkjcA1o4N90UcUux7lHWvq8mvq3GMAcaH8pfpSC5G/SnrmN/K2bSDIvp9KzfjXEEsozak6CdT+lc/ivlJJdzbw20W2WkrAG49TpVXieDRiEQFQR+FQvBHW9JT+IdfXBKlE6JGnsKjUHGVXzNq+B7UseGa3vcZ50/Gw2o5fWtaS+9nQkyABBPv7d6J8T4a0+PMmDFiNR+tdcFxwdZSonzCygBuPuavpV0AH71nnOalv4LoxjW3kW0crSQlTyyibAbDprHyou/wVtQbTBSGzIiLkRr8PnV5JIPfpUoBjaleWb8jLHH0QY/BIfTlWO86EEftXjfDkhaVmStIgKJ2j9Jq2ZJ7g102vtPcUik6oal3IMTikIAK1BAJgSYve3wqhiXcGslRW2VZcpIXcjpYyR+1BuenrNIj+5X5C3xpWzdCf0rVi4e46rKMmapVRrOGwgQnKEjLOnzNdcPwaGUwhISDMjr6mucE9nbQo7pSfWb61ZQicsG0/pasrtbGhV3IjwloeIcg/miVjUG/yudoqzhmglISkZUp0A0AGke9dKRHT031/au0CNukUG2+5KSIvfb8pt971GknQTpr0qdtQvYb7C351IGzc7fp3oBKxCpv9zXeU2EgWH5TXS0bwTbb9PcV8GTEQR+VAJz4RMkiYn/Hzr4JPWBpf0qVbcFM7/f361wtreRH3+ke9EBGW4mYg0B45zCcM4EeGDIBnMRrIt5TTCtuQYM0ic+t/zm1a+U9djP51bgipTpiZW1G0MvL/ABdWIQtRARCo17C+lEU4lKvwrSqYjKoH8/SlPkRMsvDv9U716jFN+CygNqQ4nKVO5ITIsTOip0/xTzxrU0hIz+KY1uEjTeuUHUmIEWnXpQjB8VVke8RIzMkyNikXSbneha8WpSihx8tBKElREBSysTA9LC01WsTY7mkMpHfaoMTjUNrQlRgrMJF7np8SNaDcHx2VakF7xUZSoOXGWNQo6aXqLmTGpdDSmlgw6E5heCR0Ov0pli+VCvJtYwlfpFRRfXSg2Lwa2B4xecXl/EhREKBtoNNa6/1EtqezmRk8RBNzFoSfeAPepovtuTV7CigJMHTrf3qLEqO0TelsPLWlLbgdWFp8UhESvTyzsnQ9dK78JwLQWmVtJmFAkQR6Xv37U/KryLzApw54rn+mFReO3yvWw8LRDSAVFUD8URPy06VjnCwrO6PNlzyCveQJjtWw8CH+3btHlE3m/rNaeF/U0Z+J/Sicpr6pYryt5jFTmNUMnMJmw+/asf52V52xGxP0rYubsOSzOaACJHWbazG/SsY5ynOgf9p+tYpfvo1Q/aZ5yYoZ3Lf0irHM+GLrzSEpgqBibe0/etQ8mAZnP/EU32kWmNJ2qnNPRmsuxx1Y6AnJjZS24CDIX+Qq/wAU440wQCCpf9o27mr6EwDAt0H30rN8YsuPr/7lkfOBSY4rNkbY8ny4JIZmOcUzdogR1BP0FMnDMah5IUg2i89tiNjSrx3l9tpnOmQpMA9DJgzXvJDhzrTJAid+sem/yqTx45QcoeCRnNT0yHVMHQXrsGTEHe8fXvUTaQN+vft9+lSoUR97VjNIgc6vTicv9iQn6n86HcRwob8IbLbQr3VrXXGnCvEOq3KyL9jGvtRnnDDlsMACB4YR/wCsfrXVg9KhEwSWpyYw8qu5sM3pYEGR0J/ahLXNL3ioQoNZfEAtJtMEzm6WmKscguEtOJ/tVIHqOntS1x5st4lwaDNmHvcemtUQxxeWUWWym1ji0PvM3ElsNBaSnMSAJ6X/ACFccrcYXiErKwgFJA8oI1E7k70G59eBThwNwVbDWP3rzkNZ8R5B6JJHoY/Ok5a5N+Rtb5leDvifMjqHnEIUlKAct0idp+Jovx/jSmGkhKgVqAue2pgd/wA6UG0eLjCjZTqhP/aSZ94vTRx/gDr7iSlSQhCABOsyb2HTftTSjCLimBSk02hRe4m+SVFxyBI1MDSYGgv9aZOWeZHFqS04qSqYWTeRsYFFMPgP4bDLQopVIUVE2Bkaa+opD4GqMQ1fRQvrvcn2mn+GWLVdhPlBrfuG+a8Y83iFJS6sJKQQAogC149SPnTLwTHleFQtSpsQonqnUn1EUF58wPlQ4ADCilR9bj8645XxcYTERYtpUoehSfzBqqSUsKaLE2sjQFwHEXlvJT4rkKUJ8xFpk2nSjXPjRKW1E/1EemYAyfhFBOWWM2JamNSf/VJV9RTLz0z/ALdMRAWNuxFqsm1HLFISFvHJsrcgklDwBsSBtYnvuYA+Ve4ZnFqYThlNBCYyqcKgYTM2A3i36V1/w+b/AJbszqOuwPt0702ONkD7+xVOaenI9vRZjhcELHHMBldaSglIeytrB1IRBBPokGfaiGMwy0rLrQSokAKSoxIGhHQidN70RdZGYKIBKZgnW+t9tPlXaU69/veqnkdIs0LcD4Jp8qUp0oQm4DafN7k15xjhnithCVhBzBVh07Dt86KFHW0EiP0rrKdI01J2oa3domlVQvO4B5fkddQUT5glBClAXg/DaoOYuHJcLSQDmKsttAmJMjoKOrQL1ytERafvT9qZZGnYHBNUDcfw5K/DIWW1oPlUNrae9v3quxgHM4cecLhTOQAZQNpjcwaKv6dhfbbr7VA1iEOAltSVdSFT960VOVAcVZyyiSYmTG/StP5VWDh0gAiB1me89zWZIQQTvWocmu5sKjXykpvfTp2vWnhH8/8Ago4pfAJxX1TRX1dIwCDze8SEJIgC87ehrIedVS6j/wAfzrUea5SUyrymbft97VlvOEeMIn8I19TWH/rmtfskXLyCW8Rkmclo130oW8VoICwsHUTIPrJExTByeLO7zl/OqfNx/ngf9o/OnU/6riBx/pphjkpR8N1U/wBQ+Qnf1pWZJLqYPmK7HvmsfjTRygf5Dltzvb8IpV4cmXW43Un60uP9ybGn+iI9c4IjC5T/AHJHr19t6E8iJ/mOHojT3q/zwf5CdbrB9oV8qo8iued218ot6E/tVMP2GWy/dQ5a/f3epDCQSToJPoBevEr30PTT0qjxp3Lh3iLEIVe2ptWNK3RpbpGetP5nEqVAlYJnTWTTPzfi2XW0ZXEqWlWxB8pBnTvFqVcCwtag22AVE2Frx3NtKIv8AdbSVuN+URcKTb2ma6k4x1Jt1Rgi5aWkgnyG+Q6tAIGZMwOqT+9ec9MxiEqGike8iQfyqjyu5lxTcXBJTeNwRTDz40C00qIKVkexG/8A6iqpfHOn7LI74mvQI447nVhEC5DLY7So/wCKIcPUGOIO5og55vtGaencUC4KCt9kE/1IGmw/xRDm4KRiirQqSDPW2U/SKZx30fTFT21faPOUGyvFBR0GZR+B/OnXjXExh286jJNkpnUi/wAOp/WlfkBjzuKi4TE+pmNe1R89PkvIQf6UfNRM/ICqskFPMolkJacdlcHEY9RlQIRfolM9B7etDeFf9Vs/9yRpO41p75fbS3gwuQJQVqNtY19gKz/CwFtmYuD86sxyvUl2RXJVTfc0rmjD+JhnU9BI/wDxv+UUhcKxgQ1iUT+NuBfU5gLexNaYtUmCJSZEbXmdtKybHsBta0f2qUPWDFU8LunF/wDstz7NSGHkdiXlq1hAt3JF/hRznJonCrgSQUm1/wCoCf8AFDuRBZ9XXINOgJMGmHH8USyjM5mylRFrx6j0FJmb523ihsaXLpgXkBtaW3cyVAFSYkRaNp70yoVBjuZHrQ3A8eYdXkbUSqJ0IkCBaR309aKH0ETft9zVWVtybaosxpKNIz/i/EXcViPAbVlTJSADrlmSSNdDaqXEk4vC/wAsuqyrgjKokEg2iRIPYa965wOITh8bK7BK1AzsDN5vGtNPNXGktpbIShxWYKGbYDQg7GY+dbHcXGKVqjN+pNt7n2N5oYbUUqKitNlQmbxe+k+lcYnm1pCEEJWoLBggCLEiDJ1kdKi49gBiMN4qUDPGeREmwkdT1HoKV8XxTxGGWd0kzb/0j2JnfTWkx4oSS287jzySiNSOaG1tuLyrSEQSI6mAJB39qHJ5yRmlTSoGkKE+/wDmrXE3E4XCJRkbUVAJhQkEwSSb3vS9jWV/woWXWwgqs2kASe8bi3Wjjx43vW113FnOaGzEvB7DrU3MKQqJEHQilbk2S+emWT01GtF+UMUhTIbKhmlXlmDl1nveah4ElhD7qWllROloEA3AO/vFRfBTgRvU4yD7esbda0b/AIf4gFlac0lKpv3A99qzQOeYjS9P/wDw5geLCidJGW1t83xtS8LtkQeI/Qx2ivq8ntX1dU5xmXNricyDrlEGBv6+lZjzhhiSHALaHt0/OtS51XCmgIiCfc0pY0pcsRKY0IrmznozajbCOrHQj8G4wcOVSnMlUSJjTcVWxjy3lKdIMfIdBTN/oDBMZj6AjTppNFcPgEBHh5E5LW6/+XenlngnqS3IsMmqb2BvKf8A0D3UfoBSqttTLsaKQQR7XBrRMIwhCcqBlEyBf5XqPH8MbejxEXGihb0FVQzpTb8Mslibil5QpcW44rEpSjKEAHNqb69tN6Ncj4EhC3I/FAB7JmfvtVvCcr4dJzQVR/cfyoy2FAwB5RoNgNRQyZY6NEEGGOWrVIsoB36dKBc5u5cMoaEkD1vMUaU/eJAVsN/r32qDyPDRLiZ0mRI13rPB1JS9F0laoSeS2yrEA/2JJn1EfQmnfjLJVhnkgSSk23sNR1qZlCUnypSkGxhI/LtapnHLnpeny5dc9QuPHpjRlvC3sjra/wC1QPsDt7A0/wDNDQXhjvlUCNb3jbsavstJAslAvskfSrLRg3AkHQ6j7NNkzapJ+gQxaYtexA5YwpOKRb8Mn0gW9L0T54wilONLQlRlJBygnSD+ZpoTjEleQf8AUCQSIOm19DfarTL0dI9Nuv50ZZ3rUqAsS06Re5IwhS0vMmCVxoQYAm9v2obzzw5XiJd/oygEwfKROv3tTq47eSQO1e/xBIAMEdOxPrSLK1PWM8acdJm/CcK/iP5CCsNkkkf0jU7Wmdv81Xe4c6hahkXYkAwbxN02vpNacVbi1z9PpvXLbsXt7j72p+qd7IXkKu52hOkg/YtWc87MgYkn+5KVf/WflTRzFxxbC0BKQSrMVTIjLFgKScRil4h7MYKlQAALdAP803DQaevwLnkmtPkcuR8NGGndalH/AOv5V3zVglOs5EAkhQVl+I+hq/wxsMNIQopgJAJ2k/DUmrmY9vQ67DSqJT/qal7Lox+GkS+WeBvNYgKWjKAkmZEfI06KRE+tvlJr1KT1vGpr5bRgb97fA0MmRzdskIKCpAHi/Lbb5zwpCt1JuD6g77WoZh+SGwrzrUoWISkRN/fWm5SyJk7mquDxSFpzNqCgJE399qaObIlSewJY4t20LfGePLw2ICCgFoAWi8b/AOKp8tcJDjpfKYQFEoEWJ19IE/H0pyxDKSQTCuxEwfeqT3EG2/ElX/SAKgBpOg+HSnWT41FbiOG9yex1xXAB1GVyYsbagjvB96D4blJpBlUudjp7x+tG2MV4iAsGQpOa4jXt+1cKJG5+/vSq4znFUmO4Rluwfw3l9tpwrRMmwE2A3i3zM16xwdltxTiRClTvYSbx0n7ivcbxMNFsGZcVANrG2snqasPDrNFyn3b7gUY9kQ+F5x66/pTz/wAPcVC1oMHNed5G0aRfX9aQlESDFOn/AA+yl1aTBtInsdjVvDv+oivOvgzRPavqjg9q+rrHNMx5wI8QAagX95/KkZSVPrWkmGk28pgqUNb9KdOaXQXu8QTe8aW7dtaTG8UlpxaXPJmJUknRU630BnauXO9cqN8P0IkxXA2yBkT4ahdKk6z361cxGJLaUBUrWYAAtmV+XrQzGss3Wla85uEtrJKj2F9aieaLKmHXVKVqlUyck3F+2k9qWtVWx7rsgk/iX2/O4hBQNSlRkDckRBqxiMaZCWglS4BVKoAB0Nrz2rzH4pKm1JSoFSwUgA6k222Gs9qqtlLGIUFeVK0ICVHTyiCJ22pErW6G7eTtjGvNKQl5KClZgKRNibCZ71ZW+44paWcgCSElS5N7EgAdAdaixhS6pDaDnyqSpRB/CAZ16nSu2sellS0OgoGYqSqDlUDfUae9T7rcP1ewPdccdxmHbeQkKSVHOnQgixA2NojvVjgLL4aISEI8xgqkyZvAERERvrXzuMDr7K2gcicw8QgwbGwO4GtfcA4h4bSUvAtpklCsvlIJJgxoZp3enZfm4qrV3JcRxPENhaFISXgAtJAJSpIIzdLxf9DV7H8SysBaIlcBvpmXYT7H5VwytLzqVpzZUSAr+4qsQLTAA100iYoVhMGr+JTh1f8ATYWXBO8wUAzsLilST7qq3GtrsGG8StSvDDiUqSkeIbSSRokfOb7VH477S0FbiXkrIScwAUkqNlAzeqWKZSjEKLrS1NuZSFJBOQp8sGBNxqL6jWrOECVPIUywQgTK1hQFgPwJO+l4qUq+qJe5ewgH8Y6CP/8ANAB7SqTHrFE3DB63+lU0oT47hDaknw05lk2IOiRsTuf8VbzQd/v96qkWRF1PDUPPujEKV4mc5BmjyCMpRtEaxuBRfiMs4QltRKkgDMsiwmNYuY0/Ou8Xhmn0pJhSdUqSdIsSlQ9/rtQN9TiW8UwSpzKhKgSb5YMg+kVYm5V9eCt/EMcKxuZlpSiApSdJgq1mBb1tUmK4i02AHHAkkSJGvw+HwpT5WUA6PFnN4Y8Iq0A1ga6j6GrOEZdL77gDSlSUwsSUwYt0kXn0oyxJSdgjkbSLjqGMctKg4QpsmwgEzF7gyLa1OjDYbBkKUYUSfMoyo9bD5mKqOYLErcQvwmklCkqCkEyU/wBSfSNbb1Y4IlLr2JdcErQsoQCB5U30nSevr1qPt32Iu/bcp8y8VZcw4KFgqCwcokGwMTI0mjuIx6G053FAAzcm5noNSfSgvOWCQWi6AkLSQJjXSRbX36HSrGDczYxKVpHlZBRNyFKAJjaY7bUHGLgmvv8AwG2pO/oso5nYOZKlFJH9wUJHw94qfHcWbQ0HVK8pgpIvM3Eb17zEhosOZwLJJHUE/hjpJjSlxagU4ArADQ8qumaBE+4j40IwjLdElOS2LyuaRA8Rl1DZMZinfp3tVbk3FpRh1qUqEpKiSbQO0+mlM2Mw6FtqSoeWLjaO52pAYZUrBO5dQuSZgZQBbvvVkNMotJVuhZaoyXkMq4+8uVM4dSmwfxGZO0iB8r0GZxPirxdiCpokp3BTAVTrwt5C2WygjLlAH5g31tvSxh1hWMxAbyhJQqTYiYvptPtRg1ukqoE09rZ3w/jHhYNqAVLVKEJ6nMdflXS+KYqSVYW0f3Cf3PtQPwpw+HUpX8tK1BZBkpzEdO3WjaODN5AoYh3IBMhdo6ekU04wTt+37FjKb2KfMONDrbDiSYz6bgwJBvramgosaVsXw1k4fMwc0OTKyBGxEwN47aU0KEx3FVZapJfZZC7bZWcM39vu1M/JWJSh9IKPxWCgdCeo0vS1BSREiPf1o5yin/ctzPa0/Ht3qYm9aomVfFmqCvq5iva7ByzIeY8SFvKII8py6Rp70FcaSoQoBQPUUY485mecIgXv7Wmho2+NcfI/k2dLGviiHB4RtH4EJBI1Av8AfarakBSSkixtHvXBEdqHczPOoazNKiD5o1jT60iuUu5Y6igjg+GtNypCEpPWBPp/irK2QqywDuJEwe80F5Sx6nUL8Q5iFWMRqN7RVXnZ91BQUqUlJkGDF9dqblyeTQ3uLrioakhiYCEJ/oToBED0H7VYCEqCSpIPqPpWbqw+IKUuyshWhBJNp1j0pwwuIWzg87gIUEkiZnzE5dd702TDp7OwQy6vAcCBBHpXRVJsb9azTg/EnA+2tS1HzAKJJuCbj0EzFMXO+GVlQsGySQRPXQ/L50JcO1NRb7kjmuLdDUUdrD5ehqrhcIAtaplS1SrSwAAA9IOtD+G8RJwaVz+BBFzuKA8uYZ10PqzD8GUZiYk3Ea6R86CxP5W+wzyLbYfHAkRME+vv9K8mfTas44ThHX1FOY5gCZJObSLH1N6YuAs4gBwPeIUlBy5ybET10tRlh0+SRy6vAzZ5ETPQb/SvXUAiDofnOv1pL5Lu86SSYR1N7004/iDbIHiqyybQJ+HvSzxuMtKGjPVG2URwx9oFOHcARJgKF0yJsSOu1WMFw1SWnQtRU66k5lz2AAtsD2q6cVCSoXEE+W8x0qhw3jbb7mQBYVEwRpYW6VNU2mCopkI4GotMwoFxoxIsFDNMb7fnXWL4MQ6XWl5FK/ENjpEzaI2+lGEoOS0/d/b9q6cbMTufv3pebIbREEMcJX4gU88olJNk2A+HzrviPDlZi4y54bhHmMSF9JEQfWrrr4CkJM5lkgAC1hJJ+Wu9SuoGgj4X9j0oa5XZNKF97l1bo/nvlxQjLHlT8I170RxfBkuZRcKRYKBgj3Gv+a+4jxBLOUKSszGkQkyAJkjUmKIm1xF9en+bUXOezIox7AJnl5arYh5TqZsCSPQ61dHCGwwMObpGxibkmZG99RUqccnxiwQQoIzjSCDb1+VDeP8AHVsOBtLRWognfTsBrTJ5JtL/AJF+EbZz/wAsIykF11SJBCCs5fhvNEMHw1DAWE2CySRtpAAjaoeA8WGIBtlIsoTMSLQe96vrWlIUVGANb6etCcp3pkSKhVoDO8q4dVwFIn+lJsr226Wqxh+FNNqzJTEDLA0vr3mrrWKSfKCmYmAdtj6UH5k4ophtKkkZiqLzEQaKc5PTZGoRV0W8LgW20FCEQgm4IkGes9qonl3DTPhQb2vH1qgrjbhwfjApzpXlUYtHQD3FGHuJNJQhTjiQVJBEnW1FxyRBcGdrwrZbyFKcn9u3XT1qQW8oHaKrYjijTeXM4BnuNbjrbSuf9WZ8LxAuUg3I+5mkqXoa4ki1STb2oly/jg2+hRtBEmJ+tKPEuMBSQWHLgiQRsr1HXvTNwY5ltKP4SQDafoe+1WKMotMSUk00bClYIkXBuDX1VGmyAADaB0//AJr6uycsyjijqs7hKQJUZFrX0qg26dhFWccjzOfisoiTfc696qgawNa4jOpHsWQ5rufvehPN+JhiB/UQDA9/yogde1VeK8N8drKmArUE6d/lUhSkmwzTcXRR5NVlZWSQPN+mp96r87vhQa6Qr8qqf8s4jKoAoKZ0za94NXMRy474DSRBUCSQDbzd41AFafgsmvUUfLRpo44PgHgWnFOZGgAZz/0m8ZdP89qvc7cQSW0ITcKOaR0H1uaoI5dxSgMy0gJ/CCSflFoFTNctuLdGdUoTF+w2A2kz8ajcHPU32IlJRpLuBsTikeAyhKSFomVepm16dMUj+JwKdCopmR/ckTHxFfY/gLS21JShCFag5fQ/MV5y5wpbCVBagZVKQDYW19e3akyZIyja2adjwg06fZoUMLxKGFtXhRB7d7zPS1N3K+E8PDSdVyo31Gg+W1D3eVVlfkWEolRtMxOnrFNaWRATFssR0AERUzZIuNR89yYoNPfwZ5wHBLeWpKHCjKJBk7x07U5cEUjw/CQ8HVpSZgzr67Xigz3KSwSUOwZOxte9waI8C5fLBUfEzFQiMsQdjrPW1HLOE13/ALExxlF9iLlDhjjJczpAkAAyDN+xO4Fu9HuJ4YOtqbJAlJ6W6RQ7gXBlYcqKl5gSNARp296KL7+5qjLK53ZbCNRqhf4PxHJhnBeWAoZd98t/W3tQ9LC22UAPtsqWCtecnMTNrxpEWq5xPhSy/Lf4HY8TYWN/iLz1JqZaFtvuOfw5dQsAJKYJSI0g3irk49153Kmn58bHHCuIvrTiUBxPiJAheqSP6otb4b1zgcVilsh0OIIEkIIBka7C29rV7wlh5LrylMFCXU2giBtEdT9xV/hKHP4XIpJSoApBV7xPa/fQ0s2ldJePQ0bZVRxdxasOsQEvKIKekawfzqxxnHLQ4lIWG0LB86hIKtk9B76zQv8Ahnkt4eGoU0pW9lA79gf0oi+l8OrPhhxtSRCCoWIEmJ370HGN7V5Cm6B3EF4j+Gc8bKo+I3kUkiCJBkRrJj4npV95zENuslawpC1AKSgWBIttrrf/ABVFPBXQy/CAguKSUtpM5QFAkdO9untRjHsLWlrIlOYFC1JJsLeZM9R+VGTXbb8SAk+5GDGPMCczMzfY6dOhoHzctSMSy4gSrLtJuD010PvTkhMXI9Yvc9+lCuM8IU66w43l8h889ARoPb50mLIlNX6oM4NxdCow2Bglqkyt1II/f37VJjGDlxkRCSgyBrJAgzRRHA3PBea8sLVLZk/izSSdh5QBbepMNwR0IxCVrC/FQkC8eZPW2g66mtHMju78/wCirQ/X5uBuXmPDxLYH9bWb/wBhtra3yq9z27CWh5bqO0mAI+FzV/AcDU2824VAhCMhEXMAj79Kk4twgPrauMqCZHw/Sq3kjzVIdQag0KTTY/hcQkEEBYWk7qExcRa165ILkhZJysApMgAEJkWtN5pmVy7BxATCUOpAEzYyDaBYT9arY7llWRAbcAWhGSTYKn0ki1u9qtWaDff8or5chcZwwX/DBQsolJ7gGLH5VxgkkIUSJS26hSxrAuDIi/Smz/QpQwlMAsqCiSCQbyoa9t6G47gjjTKwhKnC4uVZRcJTJ0Bv1/KmWaMtr/L/ANCvG1uUsNg1LYdyI8y1ykAGYHrte16dOANJlrMYVIEKmNul9bUr4DDLdzoJeS2QJKzebTr3Bt0NM+CbKAnKCQkiPaqcst9/ZZBbGwsjyiYmBpp7dq+pWb5xZgZm1AxcDLE7719XQ52P2YuXL0KPMPDVsvqQLpJJTbYn8tJqgVHN8B+VauEJXBKRPUgV4vhraiSUInrlFZ58Jb2ZdHiaVNGVZOortIM6ftWoq4EydUJ616eAsG5bTpFV9HL2WdUvRmAQRJM1MhOlaMvlxkkHLETv9mo2uWWRqCowRJPX0pXwc/aCuJiIKog223qNJJFhWlN8AYAjICO9fJ5cw3/x/NX60VwcvaJ1UfRnilGSOsajp0rgSDv61pZ5eYyxkHrv8ajXyxhyPwka7n7tUfBz9oi4qPozxZiLbVIlNwdLfc0/q5WYmwItGvzvXSOWGJJynsJMCl6Of0HqoiCSfp6/vXCJmw+PWtBVywwToY9fX6/lUqeXWArNk9iSR8DRXBz+idVEz9IJ1Oor3EIAKtyNOh0p7f5dZMgCCTYj+ncxPWu0cushUwT2Jt72v71OjnfgnVREFtM6Aydq+8BVxpAJHxrQm+AsCfJM9zXv+hM5s2XpCdAI7Cp0c/aB1UfRm8E2O/tUgA0Gt/vvrWhu8AYUQSjTpv610rgbBSU5AO41Hp+mlTope0Hqo+jOFI1+nc1whFyDEa9/jWjtcAYGqMxvcnr8tKkRwVgTDSbiDUXBT8sj4uPozlzSNLWI+tQLbAJjr6TWmp4KxAHhJgT8+/3FS/6a1ly+GmPQfWj0UvYOrj6MrzGN/s7V0FwI7/r+tak3wxlIgNoj0Hp9K+Tw1oaNI3/pG+u1Hon7B1a9GWt2AkSa+W9Gqd5+71qSeGsxHhNxMxlH6V5/pjP/AMSP/UUeifsnVr0ZXnmfrFcqj51pz/AMOoyWkg9rVIOEM2/lIMaW9vpQ6J+ydWvRlzoF/MRuB+1VnVpOm/3Na45gGyCPDQZMwQNdZNuooejl1gSS2hRKsxkTe2k6C2lHovsHVfRlvjgjXTvf0qJx8Cb2rWU8Dw6bBhqNvIK4/wCXmJkNImI/CNNfv9qPRfZOq+jJPHnS4+lEuHMuLOUJXCyL5SR69rVozHBWk/gSEXk5QIV1kG19aIIaCBAGuut9vpTrg15Yj4p+gSzwFsJAKUkgAE3ExvE2r6iUDpXta9EfRm1P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8" name="AutoShape 12" descr="data:image/jpeg;base64,/9j/4AAQSkZJRgABAQAAAQABAAD/2wCEAAkGBxQTEhQUExQVFhUXGR0bGBgYGRwfHRoeGyAdHxwcGx4fHCgiIB4lGx4gITIhJikrLi4uHR8zODMsNygtLiwBCgoKDg0OGxAQGy8kICUvLCw0NCwsLDQ0LCwsLy8sLC8sLCwsLCwsLDQsLCwsLCwsLCwsLCwsLCwsLCwsLCwsLP/AABEIAK4BIgMBIgACEQEDEQH/xAAbAAACAwEBAQAAAAAAAAAAAAAFBgMEBwIBAP/EAEAQAAEDAgQEBAQEBQIGAgMBAAECAxEAIQQSMUEFBlFhEyJxgZGhsfAywdHhFCNCUvEVJAcWM2JyklPCgrLSQ//EABkBAAIDAQAAAAAAAAAAAAAAAAECAAMEBf/EADARAAICAQIGAgEDBAEFAAAAAAABAhEDEiEEExQxQVEiYfAyM7EjocHRgUNSYnGR/9oADAMBAAIRAxEAPwB8TXzrwQCVECpEJpX5reJcCAdBpSZcmiNjQhqlQdb4y0TAWO+tTDjbIAOf2i9Z/wCJeJ1ipPFkQJisL4uZqXDRHs8wsf3H4Go080NaZVk76felJCVDUzXaSJJ+96V8XMZcNAdTzY3A8ipOmkfHapP+aka5FR7fr0pDfxKUCVKyjqTVVfH2RbxRf1+Vr1FxGV9v4I8GNGkf81tgE5V9pj9a8b5wbm6FRHUSDSU24ClJFwbjvUiddNaXqsnsbp4Dkeb03hBI2v8AtXC+cbDK3te+/wANKT1KiwEbb9KgcxaUOIQZzKkJHoJvQ6nK+zDyMa8Du5zgZENiO51PapU84QBLYkjrv+lJ4UQJifX1qrisYQ8hGQqzD8Q0T3+NBcRlfn+A8jH6Hkc4n/4xqdzXB5yVoEJm/X2t2pLe4o22420TK1mABePX76+tQ8Z4unD5JSSVmLdLSfgfeis2Z1uB4sa8Ds3ze4BByk6yRte0Vy/zsrKFJAN9kk6mNOgvftS4BN4A+5r0mDpIgzS9RkXkbkw9DEjmrEEgDJtePiNfua5XzM/JOcDtAjeldGP/AJxagggZwbQoTcj0P5VHxDiWR1psAkuGB2G5NTm5W6th5eNeBra5neggqGupAEdvU61w9zM+DIUINhAHub3pbf4g0nyrcQkzYFX1qf8Ai0C+dFt5ECTr7mhzsntk5UPSDCuZcQc38zQ7AfD4VMOaHtcwPaKWv9TaKijxE5sxESLnpPWZtXKOKNTlDlyqJgwT0BiD8aiyZfbI8cPSGZrml4Akwr16+3rUyuanSZhIBOkG3+aVuJYxDeUEyogkJSCSY1sO9fMYxLgMGIgkEZSPUGIorNlruwcrHfYa181PR+FI12O3vUA5se6JOmxn69KUWeLhSSUIcWkKIzJAj2kyr2HpXb3FEBKCgKWpwEpSmAYAEkkkRGlNzMt9wcvH6GlXNb9yAmI0y/vVN/mR9YJzAegFrjT3/OlvFcXCEpJQ7nVYN/1Eix9t59Kr4niykhBdaUhJiTmnL620qa8r8/3JoxrwMJ4w/IJcVa+tff6o9/ertff9qWcxGMMTBZBj0VA9f3olMGSCZ2BpJSkvIVGL8BtnmB5B1z9jt718/wA2YgyEgJnQxcd7n7mgSFam9za23SoVvAkx2plmnXcDxQvsaXwPifjNiRcABW9/hVx5uknkziGR0oNgv5EaD50+KAIrp4MmuCZgyw0yopeH92r6pfDFfVcVlNE60h8afzvuXi8fC1PWIalBG0enwNZviQMx9Tf3tWHjHskauGXyZ4tN6+Se9dBzuD6ffSuBEiucbSVIFSx0qEKE2IqyFiTFAYpcXbHgLUoAhIJAIGw1+evek1SF/wAKkqSnwgv8X9YvFhTjxXCeOnJ4hR/dl37EdP0oWOV0JIC3lFsK/DoPmfy3rRhyRit2U5INvYrYniZHgsMFQQUJOZI85Bmwne22/pVjCYp1CHfGU4lsDyqVBXNrfMenairnC2HcqDkJQIRlVBHoQamwnCG0BaPxBX4sxmddbbW2qPJCuwVCV9xRU4pJZdSVpSpVszmYq01GmX9an47g0pxSCpRyqGdRKp0JmPYWvrRxXCcGlfhkALVBCcxm3QdIBq/jOGMqCc6AUpTAzbAbTPSKbnJNNX5F5baZJwt5KmAUlRSRIKtfelviCW041nIQJVmX5t53vAkbbzTBwzGtKENLlKIEC0dBptFejhjJUVFoFRvJ+4qqEtEndlko6oqhZ47gWk4pozlQ4cy1TAmZJCverHFPBdYYUVKQgqUBMqMTB+Q19KJf6jhClUJCktXyhNhmO20TvRLChp1tBCRkABAKRA9LWiKseRpK72EUE7qty44AIta338K+STrEyTXqVJtv02+/2roKTExWU0AfjZyqbeg+RWVf/guJPsQD8aqrxAXiHHAAoMtZR0KjKlGfSBR93DoWkpULEEa7EXv96VW4Xw5DCMiSVXJJOt+vtAntViktO/crcXf0DeW2UlkOKCVLcJKlQDqSI9O1Bsfh0pGOSjT+WRfQ5vMPj8KPP8HTmKm3HW0mcyEER3gRb2qy3wdoIWjKYcACr65dD67zViyJO7F0Nqinxhn/AGakhIhKBA6RBm/xqfFtA4NaQAAG5G0ECR8Iq+plKmyhSQUEZSOojSfTevfDAEQMukdoiPhVWv8Amx9IK4S8CtwrjOsIKZ3RlERPeZ71FxdBW6tLZGYMKC4O5Iyg95mimJwjTkJUhJCfwjpb4ipcPg0NjKlIAvpue/Wm1q7Bo2oGcL4i0Gm5UhASIgmCMsAzNCm30SFLUpvOtxTLmiUgmwIP92txoaYcRgWirOptJPUgHSK7xACh5kgjoRaippOwaWK2V10IdUouBpwjO3YrSQJUmNhpA1rnia2lgIb8Z9SjGXO4B6mbQPuKZw+iQmUg2tb/ADXq162Ao836BywR4IS8ySlWbIUQm6UgAG59bUUChOtcgzJiY/OowTOnpVTbY6VHea9QOJk/GpHXIvt1JsPjVTEY0JUgE3XIAjcdSKKVkbQQ4IhQfRqSDboNZmtMS7YaVmOBeSHEKXKgDJSDWmtAFIOUpnY7V0ODezRh4pbpnPielfV7kr6tpkKOKUIPptWa4pMKJ1SCQDvA+VaJjCAhUnb72rPHFGSQdTe+v2aw8W+xs4buyGBGlCeYnCjIgHIFHzK3AtvtRkJ3H1qtj1tkpbd/rNh39djWODqSZqktge5wnKULYJzAiRNiOvw+tdvLViHVsoUUoSP5igLk9B99aqYzCKwhDjSv5ZMFBP06/lapOF4oM4l1C4TnUCknS82n3+VXNWtS39FadOuxaXyu0U+UrChHnmdeo/SquMwzn+3afUFAuAA7qBtcnppPemhIOUm2WBmOwHX4Ut8d4gl4MFtRIDoTMRcbiaTHOcnuNOMUtixxPl9pDSlthTakDNIUdRp1j1FEOEYpX8OlbszBJPYTf4CgjjS04hLWIWosqUcs6GdJ2166UU5ldJSlhH4nDEaQB+/yFGSbSi3d739EjSba2BasGtTZxhlK8+YdMoEAR+dMmKxGfDKUn+psq6m6Tp70LPBH/DCPH/lgQU5R06x1FV+EuqQziWFC6ErItNoOnbf3qSqa2fb+CR+L38/yQ8tJU062T+F0ZSY0IJA+Y+dMPML6kNZWwc7nkTE2kaz7+00Mw+DK8AnZSMy0m+qVHp2tUvC3zi30uGQhpIPbOqJ+Bn4CjP5S1Px+IkbS0+wUxhA2nGIH9KAO5g/rFNfLLf8AtG4jT6k9aXgkOLx8KCbFOZVgPNvJ6CmfgbOXDtDMDCRpf3++tDM/j/8AP4DiW/57AXN/E3WVpS35EkSVgAyZuNDEa261LgV4hTjZLqHGinzZIAuD2kG/ap+OtPqdShDaXGgiVJWBCje06zpEUL4JwZ7+IDvhlpAuUzEj+wTe5nX8hUjp5fjsB3q8kfBOKHD+OMi1hKhA1gSR5tht70exfHkIabcyklYGRAiZ6dLE/pQzA4LEJGJlkQ6kxKhIMkj/APadtK+HBn1NMqACXGVWSSPMJB9BeRHajNQcrf8AP0SLklSCeG48gh0rSW1tCVIsZ9D7gX61RZ5jVKFONFDS1QlWadLGRAt39da9Xy+4846t4hBWkJCUmYggyTvpNQHgT6/BacCA02ZlKrqBvE9SKWsX5/gN5Djg6HBjXxKiBnN5iCoEa/L3o5xnFLGRpBGZ0kSRoBqR3/WpG8O8l5a1OgskQhsbaX0tcHfftXvEsIpQStASXG1ZgFf1ahSSe4PpYUkpJyT+h1FqLKyeCtplRUrOYlwqMnrc7bRUbeMUy2lKpdcWtQRG4nUmISIrovl2M2CWpwSPOEhI9FG8aaCq7/AVJaQciHFJWpam02Bz7JOwG3pTL/zYrf8A2neM4s6BlU1lWsKyecFNtZMWMXHWpeXX3HmAtxMWsZ/EBbMRaJIr7guESq/8KWSmySpROxBAB2AqXl7CLbbLah+EnKRBCgST7UstKTSDG27AmPaKca0UhWVd4kwSJBmAdoo5xHFBptSomBYdZsPibTVTjLD5eaU22CG9SVJEzbLrP+a+xOCdeUsuQhJQEwlWaCFAzcC9o/WaLaajbArTdFNbmJRLivDUlNygAzB+sC9R8VxhBaKVqQhaZKwjMLwQDa1XUt4pUocDYBEFYmekgbGPauH+HupWlTS0gJQEZFyUmNzfXvTJxvegU62sF8RUteFcUpwGFWyQAU2sRqL31rnGNq/2x8y/NMxfqD00mjSOFlaHEuqBU5rkTASItA7d9ZqFGCcS2EFy6YhQFyAeh7W96PMSBoZdwCjnGXKFz5cwt9DWst6CY02rJ8I5BHaIntWrN3SkjcA1o4N90UcUux7lHWvq8mvq3GMAcaH8pfpSC5G/SnrmN/K2bSDIvp9KzfjXEEsozak6CdT+lc/ivlJJdzbw20W2WkrAG49TpVXieDRiEQFQR+FQvBHW9JT+IdfXBKlE6JGnsKjUHGVXzNq+B7UseGa3vcZ50/Gw2o5fWtaS+9nQkyABBPv7d6J8T4a0+PMmDFiNR+tdcFxwdZSonzCygBuPuavpV0AH71nnOalv4LoxjW3kW0crSQlTyyibAbDprHyou/wVtQbTBSGzIiLkRr8PnV5JIPfpUoBjaleWb8jLHH0QY/BIfTlWO86EEftXjfDkhaVmStIgKJ2j9Jq2ZJ7g102vtPcUik6oal3IMTikIAK1BAJgSYve3wqhiXcGslRW2VZcpIXcjpYyR+1BuenrNIj+5X5C3xpWzdCf0rVi4e46rKMmapVRrOGwgQnKEjLOnzNdcPwaGUwhISDMjr6mucE9nbQo7pSfWb61ZQicsG0/pasrtbGhV3IjwloeIcg/miVjUG/yudoqzhmglISkZUp0A0AGke9dKRHT031/au0CNukUG2+5KSIvfb8pt971GknQTpr0qdtQvYb7C351IGzc7fp3oBKxCpv9zXeU2EgWH5TXS0bwTbb9PcV8GTEQR+VAJz4RMkiYn/Hzr4JPWBpf0qVbcFM7/f361wtreRH3+ke9EBGW4mYg0B45zCcM4EeGDIBnMRrIt5TTCtuQYM0ic+t/zm1a+U9djP51bgipTpiZW1G0MvL/ABdWIQtRARCo17C+lEU4lKvwrSqYjKoH8/SlPkRMsvDv9U716jFN+CygNqQ4nKVO5ITIsTOip0/xTzxrU0hIz+KY1uEjTeuUHUmIEWnXpQjB8VVke8RIzMkyNikXSbneha8WpSihx8tBKElREBSysTA9LC01WsTY7mkMpHfaoMTjUNrQlRgrMJF7np8SNaDcHx2VakF7xUZSoOXGWNQo6aXqLmTGpdDSmlgw6E5heCR0Ov0pli+VCvJtYwlfpFRRfXSg2Lwa2B4xecXl/EhREKBtoNNa6/1EtqezmRk8RBNzFoSfeAPepovtuTV7CigJMHTrf3qLEqO0TelsPLWlLbgdWFp8UhESvTyzsnQ9dK78JwLQWmVtJmFAkQR6Xv37U/KryLzApw54rn+mFReO3yvWw8LRDSAVFUD8URPy06VjnCwrO6PNlzyCveQJjtWw8CH+3btHlE3m/rNaeF/U0Z+J/Sicpr6pYryt5jFTmNUMnMJmw+/asf52V52xGxP0rYubsOSzOaACJHWbazG/SsY5ynOgf9p+tYpfvo1Q/aZ5yYoZ3Lf0irHM+GLrzSEpgqBibe0/etQ8mAZnP/EU32kWmNJ2qnNPRmsuxx1Y6AnJjZS24CDIX+Qq/wAU440wQCCpf9o27mr6EwDAt0H30rN8YsuPr/7lkfOBSY4rNkbY8ny4JIZmOcUzdogR1BP0FMnDMah5IUg2i89tiNjSrx3l9tpnOmQpMA9DJgzXvJDhzrTJAid+sem/yqTx45QcoeCRnNT0yHVMHQXrsGTEHe8fXvUTaQN+vft9+lSoUR97VjNIgc6vTicv9iQn6n86HcRwob8IbLbQr3VrXXGnCvEOq3KyL9jGvtRnnDDlsMACB4YR/wCsfrXVg9KhEwSWpyYw8qu5sM3pYEGR0J/ahLXNL3ioQoNZfEAtJtMEzm6WmKscguEtOJ/tVIHqOntS1x5st4lwaDNmHvcemtUQxxeWUWWym1ji0PvM3ElsNBaSnMSAJ6X/ACFccrcYXiErKwgFJA8oI1E7k70G59eBThwNwVbDWP3rzkNZ8R5B6JJHoY/Ok5a5N+Rtb5leDvifMjqHnEIUlKAct0idp+Jovx/jSmGkhKgVqAue2pgd/wA6UG0eLjCjZTqhP/aSZ94vTRx/gDr7iSlSQhCABOsyb2HTftTSjCLimBSk02hRe4m+SVFxyBI1MDSYGgv9aZOWeZHFqS04qSqYWTeRsYFFMPgP4bDLQopVIUVE2Bkaa+opD4GqMQ1fRQvrvcn2mn+GWLVdhPlBrfuG+a8Y83iFJS6sJKQQAogC149SPnTLwTHleFQtSpsQonqnUn1EUF58wPlQ4ADCilR9bj8645XxcYTERYtpUoehSfzBqqSUsKaLE2sjQFwHEXlvJT4rkKUJ8xFpk2nSjXPjRKW1E/1EemYAyfhFBOWWM2JamNSf/VJV9RTLz0z/ALdMRAWNuxFqsm1HLFISFvHJsrcgklDwBsSBtYnvuYA+Ve4ZnFqYThlNBCYyqcKgYTM2A3i36V1/w+b/AJbszqOuwPt0702ONkD7+xVOaenI9vRZjhcELHHMBldaSglIeytrB1IRBBPokGfaiGMwy0rLrQSokAKSoxIGhHQidN70RdZGYKIBKZgnW+t9tPlXaU69/veqnkdIs0LcD4Jp8qUp0oQm4DafN7k15xjhnithCVhBzBVh07Dt86KFHW0EiP0rrKdI01J2oa3domlVQvO4B5fkddQUT5glBClAXg/DaoOYuHJcLSQDmKsttAmJMjoKOrQL1ytERafvT9qZZGnYHBNUDcfw5K/DIWW1oPlUNrae9v3quxgHM4cecLhTOQAZQNpjcwaKv6dhfbbr7VA1iEOAltSVdSFT960VOVAcVZyyiSYmTG/StP5VWDh0gAiB1me89zWZIQQTvWocmu5sKjXykpvfTp2vWnhH8/8Ago4pfAJxX1TRX1dIwCDze8SEJIgC87ehrIedVS6j/wAfzrUea5SUyrymbft97VlvOEeMIn8I19TWH/rmtfskXLyCW8Rkmclo130oW8VoICwsHUTIPrJExTByeLO7zl/OqfNx/ngf9o/OnU/6riBx/pphjkpR8N1U/wBQ+Qnf1pWZJLqYPmK7HvmsfjTRygf5Dltzvb8IpV4cmXW43Un60uP9ybGn+iI9c4IjC5T/AHJHr19t6E8iJ/mOHojT3q/zwf5CdbrB9oV8qo8iued218ot6E/tVMP2GWy/dQ5a/f3epDCQSToJPoBevEr30PTT0qjxp3Lh3iLEIVe2ptWNK3RpbpGetP5nEqVAlYJnTWTTPzfi2XW0ZXEqWlWxB8pBnTvFqVcCwtag22AVE2Frx3NtKIv8AdbSVuN+URcKTb2ma6k4x1Jt1Rgi5aWkgnyG+Q6tAIGZMwOqT+9ec9MxiEqGike8iQfyqjyu5lxTcXBJTeNwRTDz40C00qIKVkexG/8A6iqpfHOn7LI74mvQI447nVhEC5DLY7So/wCKIcPUGOIO5og55vtGaencUC4KCt9kE/1IGmw/xRDm4KRiirQqSDPW2U/SKZx30fTFT21faPOUGyvFBR0GZR+B/OnXjXExh286jJNkpnUi/wAOp/WlfkBjzuKi4TE+pmNe1R89PkvIQf6UfNRM/ICqskFPMolkJacdlcHEY9RlQIRfolM9B7etDeFf9Vs/9yRpO41p75fbS3gwuQJQVqNtY19gKz/CwFtmYuD86sxyvUl2RXJVTfc0rmjD+JhnU9BI/wDxv+UUhcKxgQ1iUT+NuBfU5gLexNaYtUmCJSZEbXmdtKybHsBta0f2qUPWDFU8LunF/wDstz7NSGHkdiXlq1hAt3JF/hRznJonCrgSQUm1/wCoCf8AFDuRBZ9XXINOgJMGmHH8USyjM5mylRFrx6j0FJmb523ihsaXLpgXkBtaW3cyVAFSYkRaNp70yoVBjuZHrQ3A8eYdXkbUSqJ0IkCBaR309aKH0ETft9zVWVtybaosxpKNIz/i/EXcViPAbVlTJSADrlmSSNdDaqXEk4vC/wAsuqyrgjKokEg2iRIPYa965wOITh8bK7BK1AzsDN5vGtNPNXGktpbIShxWYKGbYDQg7GY+dbHcXGKVqjN+pNt7n2N5oYbUUqKitNlQmbxe+k+lcYnm1pCEEJWoLBggCLEiDJ1kdKi49gBiMN4qUDPGeREmwkdT1HoKV8XxTxGGWd0kzb/0j2JnfTWkx4oSS287jzySiNSOaG1tuLyrSEQSI6mAJB39qHJ5yRmlTSoGkKE+/wDmrXE3E4XCJRkbUVAJhQkEwSSb3vS9jWV/woWXWwgqs2kASe8bi3Wjjx43vW113FnOaGzEvB7DrU3MKQqJEHQilbk2S+emWT01GtF+UMUhTIbKhmlXlmDl1nveah4ElhD7qWllROloEA3AO/vFRfBTgRvU4yD7esbda0b/AIf4gFlac0lKpv3A99qzQOeYjS9P/wDw5geLCidJGW1t83xtS8LtkQeI/Qx2ivq8ntX1dU5xmXNricyDrlEGBv6+lZjzhhiSHALaHt0/OtS51XCmgIiCfc0pY0pcsRKY0IrmznozajbCOrHQj8G4wcOVSnMlUSJjTcVWxjy3lKdIMfIdBTN/oDBMZj6AjTppNFcPgEBHh5E5LW6/+XenlngnqS3IsMmqb2BvKf8A0D3UfoBSqttTLsaKQQR7XBrRMIwhCcqBlEyBf5XqPH8MbejxEXGihb0FVQzpTb8Mslibil5QpcW44rEpSjKEAHNqb69tN6Ncj4EhC3I/FAB7JmfvtVvCcr4dJzQVR/cfyoy2FAwB5RoNgNRQyZY6NEEGGOWrVIsoB36dKBc5u5cMoaEkD1vMUaU/eJAVsN/r32qDyPDRLiZ0mRI13rPB1JS9F0laoSeS2yrEA/2JJn1EfQmnfjLJVhnkgSSk23sNR1qZlCUnypSkGxhI/LtapnHLnpeny5dc9QuPHpjRlvC3sjra/wC1QPsDt7A0/wDNDQXhjvlUCNb3jbsavstJAslAvskfSrLRg3AkHQ6j7NNkzapJ+gQxaYtexA5YwpOKRb8Mn0gW9L0T54wilONLQlRlJBygnSD+ZpoTjEleQf8AUCQSIOm19DfarTL0dI9Nuv50ZZ3rUqAsS06Re5IwhS0vMmCVxoQYAm9v2obzzw5XiJd/oygEwfKROv3tTq47eSQO1e/xBIAMEdOxPrSLK1PWM8acdJm/CcK/iP5CCsNkkkf0jU7Wmdv81Xe4c6hahkXYkAwbxN02vpNacVbi1z9PpvXLbsXt7j72p+qd7IXkKu52hOkg/YtWc87MgYkn+5KVf/WflTRzFxxbC0BKQSrMVTIjLFgKScRil4h7MYKlQAALdAP803DQaevwLnkmtPkcuR8NGGndalH/AOv5V3zVglOs5EAkhQVl+I+hq/wxsMNIQopgJAJ2k/DUmrmY9vQ67DSqJT/qal7Lox+GkS+WeBvNYgKWjKAkmZEfI06KRE+tvlJr1KT1vGpr5bRgb97fA0MmRzdskIKCpAHi/Lbb5zwpCt1JuD6g77WoZh+SGwrzrUoWISkRN/fWm5SyJk7mquDxSFpzNqCgJE399qaObIlSewJY4t20LfGePLw2ICCgFoAWi8b/AOKp8tcJDjpfKYQFEoEWJ19IE/H0pyxDKSQTCuxEwfeqT3EG2/ElX/SAKgBpOg+HSnWT41FbiOG9yex1xXAB1GVyYsbagjvB96D4blJpBlUudjp7x+tG2MV4iAsGQpOa4jXt+1cKJG5+/vSq4znFUmO4Rluwfw3l9tpwrRMmwE2A3i3zM16xwdltxTiRClTvYSbx0n7ivcbxMNFsGZcVANrG2snqasPDrNFyn3b7gUY9kQ+F5x66/pTz/wAPcVC1oMHNed5G0aRfX9aQlESDFOn/AA+yl1aTBtInsdjVvDv+oivOvgzRPavqjg9q+rrHNMx5wI8QAagX95/KkZSVPrWkmGk28pgqUNb9KdOaXQXu8QTe8aW7dtaTG8UlpxaXPJmJUknRU630BnauXO9cqN8P0IkxXA2yBkT4ahdKk6z361cxGJLaUBUrWYAAtmV+XrQzGss3Wla85uEtrJKj2F9aieaLKmHXVKVqlUyck3F+2k9qWtVWx7rsgk/iX2/O4hBQNSlRkDckRBqxiMaZCWglS4BVKoAB0Nrz2rzH4pKm1JSoFSwUgA6k222Gs9qqtlLGIUFeVK0ICVHTyiCJ22pErW6G7eTtjGvNKQl5KClZgKRNibCZ71ZW+44paWcgCSElS5N7EgAdAdaixhS6pDaDnyqSpRB/CAZ16nSu2sellS0OgoGYqSqDlUDfUae9T7rcP1ewPdccdxmHbeQkKSVHOnQgixA2NojvVjgLL4aISEI8xgqkyZvAERERvrXzuMDr7K2gcicw8QgwbGwO4GtfcA4h4bSUvAtpklCsvlIJJgxoZp3enZfm4qrV3JcRxPENhaFISXgAtJAJSpIIzdLxf9DV7H8SysBaIlcBvpmXYT7H5VwytLzqVpzZUSAr+4qsQLTAA100iYoVhMGr+JTh1f8ATYWXBO8wUAzsLilST7qq3GtrsGG8StSvDDiUqSkeIbSSRokfOb7VH477S0FbiXkrIScwAUkqNlAzeqWKZSjEKLrS1NuZSFJBOQp8sGBNxqL6jWrOECVPIUywQgTK1hQFgPwJO+l4qUq+qJe5ewgH8Y6CP/8ANAB7SqTHrFE3DB63+lU0oT47hDaknw05lk2IOiRsTuf8VbzQd/v96qkWRF1PDUPPujEKV4mc5BmjyCMpRtEaxuBRfiMs4QltRKkgDMsiwmNYuY0/Ou8Xhmn0pJhSdUqSdIsSlQ9/rtQN9TiW8UwSpzKhKgSb5YMg+kVYm5V9eCt/EMcKxuZlpSiApSdJgq1mBb1tUmK4i02AHHAkkSJGvw+HwpT5WUA6PFnN4Y8Iq0A1ga6j6GrOEZdL77gDSlSUwsSUwYt0kXn0oyxJSdgjkbSLjqGMctKg4QpsmwgEzF7gyLa1OjDYbBkKUYUSfMoyo9bD5mKqOYLErcQvwmklCkqCkEyU/wBSfSNbb1Y4IlLr2JdcErQsoQCB5U30nSevr1qPt32Iu/bcp8y8VZcw4KFgqCwcokGwMTI0mjuIx6G053FAAzcm5noNSfSgvOWCQWi6AkLSQJjXSRbX36HSrGDczYxKVpHlZBRNyFKAJjaY7bUHGLgmvv8AwG2pO/oso5nYOZKlFJH9wUJHw94qfHcWbQ0HVK8pgpIvM3Eb17zEhosOZwLJJHUE/hjpJjSlxagU4ArADQ8qumaBE+4j40IwjLdElOS2LyuaRA8Rl1DZMZinfp3tVbk3FpRh1qUqEpKiSbQO0+mlM2Mw6FtqSoeWLjaO52pAYZUrBO5dQuSZgZQBbvvVkNMotJVuhZaoyXkMq4+8uVM4dSmwfxGZO0iB8r0GZxPirxdiCpokp3BTAVTrwt5C2WygjLlAH5g31tvSxh1hWMxAbyhJQqTYiYvptPtRg1ukqoE09rZ3w/jHhYNqAVLVKEJ6nMdflXS+KYqSVYW0f3Cf3PtQPwpw+HUpX8tK1BZBkpzEdO3WjaODN5AoYh3IBMhdo6ekU04wTt+37FjKb2KfMONDrbDiSYz6bgwJBvramgosaVsXw1k4fMwc0OTKyBGxEwN47aU0KEx3FVZapJfZZC7bZWcM39vu1M/JWJSh9IKPxWCgdCeo0vS1BSREiPf1o5yin/ctzPa0/Ht3qYm9aomVfFmqCvq5iva7ByzIeY8SFvKII8py6Rp70FcaSoQoBQPUUY485mecIgXv7Wmho2+NcfI/k2dLGviiHB4RtH4EJBI1Av8AfarakBSSkixtHvXBEdqHczPOoazNKiD5o1jT60iuUu5Y6igjg+GtNypCEpPWBPp/irK2QqywDuJEwe80F5Sx6nUL8Q5iFWMRqN7RVXnZ91BQUqUlJkGDF9dqblyeTQ3uLrioakhiYCEJ/oToBED0H7VYCEqCSpIPqPpWbqw+IKUuyshWhBJNp1j0pwwuIWzg87gIUEkiZnzE5dd702TDp7OwQy6vAcCBBHpXRVJsb9azTg/EnA+2tS1HzAKJJuCbj0EzFMXO+GVlQsGySQRPXQ/L50JcO1NRb7kjmuLdDUUdrD5ehqrhcIAtaplS1SrSwAAA9IOtD+G8RJwaVz+BBFzuKA8uYZ10PqzD8GUZiYk3Ea6R86CxP5W+wzyLbYfHAkRME+vv9K8mfTas44ThHX1FOY5gCZJObSLH1N6YuAs4gBwPeIUlBy5ybET10tRlh0+SRy6vAzZ5ETPQb/SvXUAiDofnOv1pL5Lu86SSYR1N7004/iDbIHiqyybQJ+HvSzxuMtKGjPVG2URwx9oFOHcARJgKF0yJsSOu1WMFw1SWnQtRU66k5lz2AAtsD2q6cVCSoXEE+W8x0qhw3jbb7mQBYVEwRpYW6VNU2mCopkI4GotMwoFxoxIsFDNMb7fnXWL4MQ6XWl5FK/ENjpEzaI2+lGEoOS0/d/b9q6cbMTufv3pebIbREEMcJX4gU88olJNk2A+HzrviPDlZi4y54bhHmMSF9JEQfWrrr4CkJM5lkgAC1hJJ+Wu9SuoGgj4X9j0oa5XZNKF97l1bo/nvlxQjLHlT8I170RxfBkuZRcKRYKBgj3Gv+a+4jxBLOUKSszGkQkyAJkjUmKIm1xF9en+bUXOezIox7AJnl5arYh5TqZsCSPQ61dHCGwwMObpGxibkmZG99RUqccnxiwQQoIzjSCDb1+VDeP8AHVsOBtLRWognfTsBrTJ5JtL/AJF+EbZz/wAsIykF11SJBCCs5fhvNEMHw1DAWE2CySRtpAAjaoeA8WGIBtlIsoTMSLQe96vrWlIUVGANb6etCcp3pkSKhVoDO8q4dVwFIn+lJsr226Wqxh+FNNqzJTEDLA0vr3mrrWKSfKCmYmAdtj6UH5k4ophtKkkZiqLzEQaKc5PTZGoRV0W8LgW20FCEQgm4IkGes9qonl3DTPhQb2vH1qgrjbhwfjApzpXlUYtHQD3FGHuJNJQhTjiQVJBEnW1FxyRBcGdrwrZbyFKcn9u3XT1qQW8oHaKrYjijTeXM4BnuNbjrbSuf9WZ8LxAuUg3I+5mkqXoa4ki1STb2oly/jg2+hRtBEmJ+tKPEuMBSQWHLgiQRsr1HXvTNwY5ltKP4SQDafoe+1WKMotMSUk00bClYIkXBuDX1VGmyAADaB0//AJr6uycsyjijqs7hKQJUZFrX0qg26dhFWccjzOfisoiTfc696qgawNa4jOpHsWQ5rufvehPN+JhiB/UQDA9/yogde1VeK8N8drKmArUE6d/lUhSkmwzTcXRR5NVlZWSQPN+mp96r87vhQa6Qr8qqf8s4jKoAoKZ0za94NXMRy474DSRBUCSQDbzd41AFafgsmvUUfLRpo44PgHgWnFOZGgAZz/0m8ZdP89qvc7cQSW0ITcKOaR0H1uaoI5dxSgMy0gJ/CCSflFoFTNctuLdGdUoTF+w2A2kz8ajcHPU32IlJRpLuBsTikeAyhKSFomVepm16dMUj+JwKdCopmR/ckTHxFfY/gLS21JShCFag5fQ/MV5y5wpbCVBagZVKQDYW19e3akyZIyja2adjwg06fZoUMLxKGFtXhRB7d7zPS1N3K+E8PDSdVyo31Gg+W1D3eVVlfkWEolRtMxOnrFNaWRATFssR0AERUzZIuNR89yYoNPfwZ5wHBLeWpKHCjKJBk7x07U5cEUjw/CQ8HVpSZgzr67Xigz3KSwSUOwZOxte9waI8C5fLBUfEzFQiMsQdjrPW1HLOE13/ALExxlF9iLlDhjjJczpAkAAyDN+xO4Fu9HuJ4YOtqbJAlJ6W6RQ7gXBlYcqKl5gSNARp296KL7+5qjLK53ZbCNRqhf4PxHJhnBeWAoZd98t/W3tQ9LC22UAPtsqWCtecnMTNrxpEWq5xPhSy/Lf4HY8TYWN/iLz1JqZaFtvuOfw5dQsAJKYJSI0g3irk49153Kmn58bHHCuIvrTiUBxPiJAheqSP6otb4b1zgcVilsh0OIIEkIIBka7C29rV7wlh5LrylMFCXU2giBtEdT9xV/hKHP4XIpJSoApBV7xPa/fQ0s2ldJePQ0bZVRxdxasOsQEvKIKekawfzqxxnHLQ4lIWG0LB86hIKtk9B76zQv8Ahnkt4eGoU0pW9lA79gf0oi+l8OrPhhxtSRCCoWIEmJ370HGN7V5Cm6B3EF4j+Gc8bKo+I3kUkiCJBkRrJj4npV95zENuslawpC1AKSgWBIttrrf/ABVFPBXQy/CAguKSUtpM5QFAkdO9untRjHsLWlrIlOYFC1JJsLeZM9R+VGTXbb8SAk+5GDGPMCczMzfY6dOhoHzctSMSy4gSrLtJuD010PvTkhMXI9Yvc9+lCuM8IU66w43l8h889ARoPb50mLIlNX6oM4NxdCow2Bglqkyt1II/f37VJjGDlxkRCSgyBrJAgzRRHA3PBea8sLVLZk/izSSdh5QBbepMNwR0IxCVrC/FQkC8eZPW2g66mtHMju78/wCirQ/X5uBuXmPDxLYH9bWb/wBhtra3yq9z27CWh5bqO0mAI+FzV/AcDU2824VAhCMhEXMAj79Kk4twgPrauMqCZHw/Sq3kjzVIdQag0KTTY/hcQkEEBYWk7qExcRa165ILkhZJysApMgAEJkWtN5pmVy7BxATCUOpAEzYyDaBYT9arY7llWRAbcAWhGSTYKn0ki1u9qtWaDff8or5chcZwwX/DBQsolJ7gGLH5VxgkkIUSJS26hSxrAuDIi/Smz/QpQwlMAsqCiSCQbyoa9t6G47gjjTKwhKnC4uVZRcJTJ0Bv1/KmWaMtr/L/ANCvG1uUsNg1LYdyI8y1ykAGYHrte16dOANJlrMYVIEKmNul9bUr4DDLdzoJeS2QJKzebTr3Bt0NM+CbKAnKCQkiPaqcst9/ZZBbGwsjyiYmBpp7dq+pWb5xZgZm1AxcDLE7719XQ52P2YuXL0KPMPDVsvqQLpJJTbYn8tJqgVHN8B+VauEJXBKRPUgV4vhraiSUInrlFZ58Jb2ZdHiaVNGVZOortIM6ftWoq4EydUJ616eAsG5bTpFV9HL2WdUvRmAQRJM1MhOlaMvlxkkHLETv9mo2uWWRqCowRJPX0pXwc/aCuJiIKog223qNJJFhWlN8AYAjICO9fJ5cw3/x/NX60VwcvaJ1UfRnilGSOsajp0rgSDv61pZ5eYyxkHrv8ajXyxhyPwka7n7tUfBz9oi4qPozxZiLbVIlNwdLfc0/q5WYmwItGvzvXSOWGJJynsJMCl6Of0HqoiCSfp6/vXCJmw+PWtBVywwToY9fX6/lUqeXWArNk9iSR8DRXBz+idVEz9IJ1Oor3EIAKtyNOh0p7f5dZMgCCTYj+ncxPWu0cushUwT2Jt72v71OjnfgnVREFtM6Aydq+8BVxpAJHxrQm+AsCfJM9zXv+hM5s2XpCdAI7Cp0c/aB1UfRm8E2O/tUgA0Gt/vvrWhu8AYUQSjTpv610rgbBSU5AO41Hp+mlTope0Hqo+jOFI1+nc1whFyDEa9/jWjtcAYGqMxvcnr8tKkRwVgTDSbiDUXBT8sj4uPozlzSNLWI+tQLbAJjr6TWmp4KxAHhJgT8+/3FS/6a1ly+GmPQfWj0UvYOrj6MrzGN/s7V0FwI7/r+tak3wxlIgNoj0Hp9K+Tw1oaNI3/pG+u1Hon7B1a9GWt2AkSa+W9Gqd5+71qSeGsxHhNxMxlH6V5/pjP/AMSP/UUeifsnVr0ZXnmfrFcqj51pz/AMOoyWkg9rVIOEM2/lIMaW9vpQ6J+ydWvRlzoF/MRuB+1VnVpOm/3Na45gGyCPDQZMwQNdZNuooejl1gSS2hRKsxkTe2k6C2lHovsHVfRlvjgjXTvf0qJx8Cb2rWU8Dw6bBhqNvIK4/wCXmJkNImI/CNNfv9qPRfZOq+jJPHnS4+lEuHMuLOUJXCyL5SR69rVozHBWk/gSEXk5QIV1kG19aIIaCBAGuut9vpTrg15Yj4p+gSzwFsJAKUkgAE3ExvE2r6iUDpXta9EfRm1P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4" descr="http://www.petinfoclub.com/Images/land%20hermit%20crab%20shutterstock_293572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4876800" cy="3155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 descr="http://www.devoncrab.com/files/4213/0028/9117/610-465_Crab.whole_cr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09600"/>
            <a:ext cx="4038600" cy="3154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609600"/>
            <a:ext cx="20938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crib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074" name="Picture 2" descr="https://images-na.ssl-images-amazon.com/images/G/01/baby/c26-halo-buyers-guide-051012-6-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1" y="3429001"/>
            <a:ext cx="3962400" cy="2621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http://www.cpsc.gov/PageFiles/73612/10276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09600"/>
            <a:ext cx="388620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609600"/>
            <a:ext cx="20104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clip</a:t>
            </a:r>
            <a:endParaRPr lang="en-US" sz="8000" dirty="0">
              <a:latin typeface="Century Gothic" pitchFamily="34" charset="0"/>
            </a:endParaRPr>
          </a:p>
        </p:txBody>
      </p:sp>
      <p:sp>
        <p:nvSpPr>
          <p:cNvPr id="2050" name="AutoShape 2" descr="data:image/jpeg;base64,/9j/4AAQSkZJRgABAQAAAQABAAD/2wCEAAkGBxAHBhMSBw4PFBAXEhcVFQ4RFBIPERANFBYWFhQVFB8YHTQgHR0xJxQUJD0tJSkrLjouFys1ODkuOigtLisBCgoKDgwOGhAQFiwfHyQrMi0sLDErLCwsLCwsLDcvLCssLCwsNiwsLCw3LCsrLCwsKywrMCwsKywsLCwsMissK//AABEIAQMAwgMBIgACEQEDEQH/xAAbAAEAAgMBAQAAAAAAAAAAAAAABgcBAwQFAv/EAEkQAAIBAQIICAoGBwkAAAAAAAABAgMEEQUGEiExNnSyByI1QVFhsbMTFDM0cXOBgpGhIzJicoTCJUJTVGOSwRUkQ1KDotHh8P/EABcBAQEBAQAAAAAAAAAAAAAAAAACAQP/xAAeEQEBAAICAwEBAAAAAAAAAAAAARExAkESIYFRwf/aAAwDAQACEQMRAD8AvEAAAAAAAAAAAAAB8zmqcb5tJc7eZI1eNRf1Mp9cYTlF+hpXAbwafGYrSqn8k32I+6dWNVfRyT9DTufWB9gAAAAAAAAAAa5UVJ6ZfE2ADCjcucGQAAAAAAAAAAAA4MIYSjZVJJxTjHKnObup0oc0p9fQlnfVpWzCdrdks19NJ1JSUKcHolVlov6tLfUmQ+wWN4z4Rkpyk7DRnxpaHbLX+tJ3c3ZG5LTm2RjpoYRtOGqt+BafETu8dtCWnn8HG66PsTfSelSxeqVM9vtlWb+zmS+N6+SPep040qajSilFK5RSSSS0JJH0b5fhh5VPA/gPIVZe+k9zJZ9VYSpZ7QtGiom3kr7y40fblLpZ6YHlTDhoWzJldXebNdN3JpvQpXZs/M1mfVmv7jxcM0fFKLqU19Gvrw0qEXpa+z0rRz9N+7Alu8Yg4Td8o3NN53Kk9D62tHwv0iz1mEr1AAS0AAAAAAAAAAAAAAAAAAAAAQ/HW3ujOfg776dn4t37e0SdNP0qMZ/zEhwDg5YJwRSowu4sVlPpqPPN/FsiWMf0mHKino8Zsi93Jk7vmyeFXUZNgAJaAAD5nFTg1NJpq5p5009KZCcG1HgvDMYSbuhXdDPpdGrnpX/FP2E4IHjH9Hhyo46fDWV+9dJf0RXH8ZU8ABLQAAAAAAAAAAAAAAAAAAAABAsYNYJ7VZN1k9IDjDrDParJusnxXLUZAAEtAAAIFjRy1U9ZZfzE9IDjTy3U9ZZfzFcdsqfAAloAAAAAAAAAAAAAAAAAAAAAgGMWsctqsm6yfkBw+r8ZZbTZvlTZNrdalZKN92VJtRhBZnOo9C7X6E2Vy6ZGytWjQhfVkkr7s/O+ZLpZzVcIqGmOSuaVWUaSa9DeV8URiFstGGrfKGCJri8Wrb2uLF89OguZejO7r2+c9mx4sUKGeu6lSfPOcpJt+x9t4xJsdtPCKk8yhLqp1ISf+5o6aVojVd0Xxlpi04yS6bnnu6zn/synFfR5S95yXwlevkc1qs8qSWjTxZK+KUuZfYfNeuK9D03NiU9vWIDjVy3P1ll/MS7BeEPGr4VfKR0rRlR6bunp/wC0RLGxXYZl62zf1N4zFLpPQAQ0AAAAAAAAAAAAAAAAAAAAAQLDzuxnltFm7tm7HLCE5WuVOyeU4lnprRdWtGeUv5bl7Tmxjd2Mz2my7jMV/pMb6eX+/SftjCOSdZ/EppgfBsME4OhRs6zRWd6HKf60n1s7QDkoPmcVODU0mmrmnnTT0pn0AITabTLBWHfpG+JOKcn+vZqmhvpuzr0q858bX+mH62zjH/Nbp3fusPlWf/JpxnllYYd/7Sy9jOu/aViAA5KAAAAAAAAAAAAAAAAAAAAAFfYyazPabLumKmuNPbZ7kTOMus/4my7piprlT22e5E6dfErCABzUAACA8IPns9lj35z4zcse/Zexm/hD88nsse+NGM3LHv2XsOs1E1YwAOSgAAAAAAAAAAAAAAAAAAAABXuMus/4my7piprnT22e5EzjNrR+Js26Yqa6U9tnuxOnXxKwwAc1AAAgHCH55LZY98c+M/LPv2XsOjhE87ls0e+OfGjln/UsvYdJ0mrHABzUAAAAAAAAAAAAAAAAAAAAAK8xm1o/FWbdMVddKe2z3YmcZ9aFtVm3TFXXWntk92J06+JWIADmoAAFf8Ivnctmh3xoxo5ZXrLL2G/hF87ls0O+Zz408sr1ll7DpOk1ZAAOagAAAAAAAAAAAAAAAAAAAABXmM+tC2qzbpirrrT2ypuxM4z60LarNumK2utLbKm7E6dfErEABzUAACv+EbzqWzQ75nPjTyyvWWXsOjhG86ls0O+Zz41csL1ll7GdJ0mrIABzUAAAAAAAAAAAAAAAAAAAAAK8xo1nW1WbcMVtdaW2VN2JnGjWdbVZtwxW11pbZU3YnTr4lYgAOagAAV/wjecy2aHfM58auWF6yy9jOjhG84ls8O+Zz41crr1tl7GdJ0mrIABzUAAAAAAAAAAAAAAAAAAAAAK8xpzYzLa7NuolUsW6MsKRruVXLjUlUSvjk5ckk7+Lfdm6SK41ayR2yzbqLDLt9RkAAQ0AAFf8JDuqz2aHfMklrxboYRqRqV5VVK+nK6LillU1xdKI3wk+UqbNDvmTyh5CP3V2F3UY2AAhoAAAAAAAAAAAAAAAAAAAAArzGrWSO2WbdRYZXuNesUdss24iwiuXTIAAloAAK/4SfrVNmh3zJ5Q8hH7q7CB8JP1qmzU++ZPKHkI/dXYVdRk22AAloAAAAAAAAAAAAAAAAAAAAAr3GvWGO22bcRYRAsdqXi1u8NLRG0Weo/uqLX5GT1O9ZiuWoyAAJaAACAcJP+Ls1PvpE7oeQj91dhAOEWp4S0VIU878FSp3fxJVJSS+FxYMI5EEuhXFXUZNvoAEtAAAAAAAAAAAAAAAAAAAAAHkYxYMWErDODuvnDJTfNUi8qm31X3r3jRihhJ2vBypWnNWpLIlF6XGOZS+Vz611o92UVKN0tBH8KYKlC2KtYm41edq5eE5r+jK5rnmfZU9zDNJCDy7FhbwkLrTCV60uEZSuf2o/Xj8GutnT/alnWm0UV1OcU16b2ZitdZottrhYbJKpaXdCKvfS+hLpbzL2miphSGT/dozqv8Ahrie2bugviRXCdpq4Xtip2bJqVU74whe7PZ+bLnJrjy67ruhZ8+zjllrhwXQnh3GiLrrNGp4xW51FrNQp+lXL2JljHm4BwRDA9iyIPKm3lVKr01Kj0v0f+6T0jOVyQABjQAAAAAAAAAAAAAAAAAAAAAMNZSuks3QZAHHaMHxrO9ZmtD0tehrjfM5pWC0LNStLu68/bf2nqg3yrMPElgB2l/pC01ai/yLiR9ud/0PUsdjp2Klk2SEYx6Fzvpb0t+k3gW2twAAw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blog.neosusa.com/wp-content/uploads/2011/10/papercl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2133600" cy="2133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6" name="Picture 8" descr="http://i.huffpost.com/gen/779714/thumbs/o-CHIP-CLIP-facebook.jpg"/>
          <p:cNvPicPr>
            <a:picLocks noChangeAspect="1" noChangeArrowheads="1"/>
          </p:cNvPicPr>
          <p:nvPr/>
        </p:nvPicPr>
        <p:blipFill>
          <a:blip r:embed="rId3" cstate="print"/>
          <a:srcRect l="14815" t="9877" r="18518" b="16049"/>
          <a:stretch>
            <a:fillRect/>
          </a:stretch>
        </p:blipFill>
        <p:spPr bwMode="auto">
          <a:xfrm>
            <a:off x="762000" y="4038600"/>
            <a:ext cx="2743200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8" name="Picture 10" descr="http://s.hswstatic.com/gif/how-often-cut-nails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2971800"/>
            <a:ext cx="3429000" cy="2286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6" descr="http://www.pachd.com/free-images/household-images/binder-clip-01.jpg"/>
          <p:cNvPicPr>
            <a:picLocks noChangeAspect="1" noChangeArrowheads="1"/>
          </p:cNvPicPr>
          <p:nvPr/>
        </p:nvPicPr>
        <p:blipFill>
          <a:blip r:embed="rId5" cstate="print"/>
          <a:srcRect l="10714" r="16964"/>
          <a:stretch>
            <a:fillRect/>
          </a:stretch>
        </p:blipFill>
        <p:spPr bwMode="auto">
          <a:xfrm>
            <a:off x="2743200" y="2362200"/>
            <a:ext cx="2057400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609600"/>
            <a:ext cx="24432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clap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1026" name="Picture 2" descr="http://www.electroschematics.com/wp-content/uploads/2008/12/clapp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209800"/>
            <a:ext cx="3429000" cy="3832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762000"/>
            <a:ext cx="327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fl</a:t>
            </a:r>
            <a:r>
              <a:rPr lang="en-US" sz="7200" b="1" dirty="0" smtClean="0">
                <a:latin typeface="Century Gothic" pitchFamily="34" charset="0"/>
              </a:rPr>
              <a:t>ag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fl</a:t>
            </a:r>
            <a:r>
              <a:rPr lang="en-US" sz="7200" b="1" dirty="0" smtClean="0">
                <a:latin typeface="Century Gothic" pitchFamily="34" charset="0"/>
              </a:rPr>
              <a:t>at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fr</a:t>
            </a:r>
            <a:r>
              <a:rPr lang="en-US" sz="7200" b="1" dirty="0" smtClean="0">
                <a:latin typeface="Century Gothic" pitchFamily="34" charset="0"/>
              </a:rPr>
              <a:t>og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fr</a:t>
            </a:r>
            <a:r>
              <a:rPr lang="en-US" sz="7200" b="1" dirty="0" smtClean="0">
                <a:latin typeface="Century Gothic" pitchFamily="34" charset="0"/>
              </a:rPr>
              <a:t>et</a:t>
            </a:r>
          </a:p>
          <a:p>
            <a:endParaRPr lang="en-US" sz="7200" b="1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762000"/>
            <a:ext cx="327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cr</a:t>
            </a:r>
            <a:r>
              <a:rPr lang="en-US" sz="7200" b="1" dirty="0" smtClean="0">
                <a:latin typeface="Century Gothic" pitchFamily="34" charset="0"/>
              </a:rPr>
              <a:t>ab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cr</a:t>
            </a:r>
            <a:r>
              <a:rPr lang="en-US" sz="7200" b="1" dirty="0" smtClean="0">
                <a:latin typeface="Century Gothic" pitchFamily="34" charset="0"/>
              </a:rPr>
              <a:t>ib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cl</a:t>
            </a:r>
            <a:r>
              <a:rPr lang="en-US" sz="7200" b="1" dirty="0" smtClean="0">
                <a:latin typeface="Century Gothic" pitchFamily="34" charset="0"/>
              </a:rPr>
              <a:t>ip</a:t>
            </a:r>
          </a:p>
          <a:p>
            <a:r>
              <a:rPr lang="en-US" sz="7200" b="1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cl</a:t>
            </a:r>
            <a:r>
              <a:rPr lang="en-US" sz="7200" b="1" smtClean="0">
                <a:latin typeface="Century Gothic" pitchFamily="34" charset="0"/>
              </a:rPr>
              <a:t>ap</a:t>
            </a:r>
            <a:endParaRPr lang="en-US" sz="7200" b="1" dirty="0" smtClean="0">
              <a:latin typeface="Century Gothic" pitchFamily="34" charset="0"/>
            </a:endParaRPr>
          </a:p>
          <a:p>
            <a:endParaRPr lang="en-US" sz="72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16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16</cp:revision>
  <dcterms:created xsi:type="dcterms:W3CDTF">2014-11-10T14:53:06Z</dcterms:created>
  <dcterms:modified xsi:type="dcterms:W3CDTF">2014-11-17T20:58:55Z</dcterms:modified>
</cp:coreProperties>
</file>