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CE66-22BB-4598-AE8D-8B385B0976CE}" type="datetimeFigureOut">
              <a:rPr lang="en-US" smtClean="0"/>
              <a:pPr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3EC5E-3D17-4275-8A69-1624918E8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304800"/>
            <a:ext cx="25587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stem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17410" name="Picture 2" descr="http://factorydirectcraft.com/pimages/20090519135356-409765/16_white_gerbera_daisy_silk_flower_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981200"/>
            <a:ext cx="2286000" cy="4276726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ight Arrow 5"/>
          <p:cNvSpPr/>
          <p:nvPr/>
        </p:nvSpPr>
        <p:spPr>
          <a:xfrm>
            <a:off x="2743200" y="5029200"/>
            <a:ext cx="1752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609600"/>
            <a:ext cx="227979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stop</a:t>
            </a:r>
            <a:endParaRPr lang="en-US" sz="8000" b="1" dirty="0">
              <a:latin typeface="Century Gothic" pitchFamily="34" charset="0"/>
            </a:endParaRPr>
          </a:p>
        </p:txBody>
      </p:sp>
      <p:sp>
        <p:nvSpPr>
          <p:cNvPr id="6146" name="AutoShape 2" descr="data:image/png;base64,iVBORw0KGgoAAAANSUhEUgAAAOAAAADhCAMAAADmr0l2AAAAn1BMVEXtFx/////sAAC5ubntEhvtEBmtra3vO0DuJiztBBPuKzHsAAf+8/TtGiL1lpn4trj72dr2nZ/xYGT5wMHvNDrxZ2qRkZGZmZnV1dWjo6PKysr3r7HDw8PsAA2cnJz96+z71db84uP6ycr+7/DwVlr5vr/2pqjZ2dn0h4nzfX/6z9Dzd3rwTFD6x8jvQEWMjIyysrL1kJLyb3L0hIbvR0zu36prAAAKz0lEQVR4nO3da0PaOhgA4DY2SqncFOY21yGKqCBuOP//bzstSpt73iS9hcP7bbKGPCRt0iRtgtA1bv6e1Ra/fzlnL3BN4M+Tcx4UcX7mmoIrsF5fBUJHYN0+d6EbsH6fs9AJ+O2703cDw03oAmzG5yh0ADblcxPaA5vzOQmtgU36XIS2QNp3PehXHr0xJbTt01gCGR/CUeWBUSVCOyDrC+qIqBKhFbARXy5cuAttgLRvW5evGqEFsDFfJUJzYIM+TvjDXGgMbNRXgdAUSPvu6/YFAXYUGgJvGF9UO9BVaAZswecqNALe/GzB5yg0AbZSfq5CAyBdfuvmfE5COLBFXyZMbIVgYKs+hzKEAlv2ZcJ0biUEAlv35bXUSggDdsDHl+HPEBIgYCd8lrUUAvzdDZ9dGQKAnfFxwt8AoR5Ip3LXps9GqAV2ypcJY0OhDtgxn7lQA+ycLxNiI6Ea2EGfqVAJpI8dd8OXCx/gQhWwoz4zoQLYWZ+RUA7ssM9EKAX+6LIvE0aU8EYqlAHpnmznfJkwgAklwM77wEIx0ANfEMQgoRDohS8TDgBCEZD2Lbrqy4WXWqEA6En55QEQ8kBvyi8PVsivbeGAXvkAZcgCPfPpy5ABeufTCmmgh75M2FMJKSDrw23nHRaMkJ5lJ4Ge+tRlSAC99SnLsASe++tTCQug1z6F8AD8dea1Ty78An7/RvkS73yZsC8UBiKff+WXh1gYCHyplz6JMOB8cx/r52fE/ZATBpzP1/LLQ1CGwfGUXx58GQZPx1N+ecRTugyfgj9H5cuFVBneBGfH5WOF5yRwHh+BjxGSwKMovzxIIQkcHIkvCNJXITD1YoACEvhCCIxPQF/iBPQ9TkDf4wT0PU5A7oAU5ZHEwk/TBBKp8Ngo3qeMdN1g4XdIDzIDRgnqv6yut9vR8Aoh3pg+DyGx44V5ypvJ4/b++nb3Kkq6/I6dKMXNh+QgI2CCdoviv4TXr9yQIqKWOsiDfZYyQr0JuS7yeiknIlmi9+9IUDUMgBF6ZpJcT5mconkIiUv2sN4j+18WM9mEJLoUJbmPhxd+FBcOjPEdn+QznVUrYIR2ov+0HohPVQUwDMd99iAwkBmFO8SIyqsNECPBD7ePpfCpYCWQPwgKxD1JupTQAhj35OftRiTUAMOrxApIP9FGxo7IhTkQR6r8ioQ6YPhBXZ+AQLSSJ/hWntjmQPkPt49X/mKqBV5SlycYEE9FKX3FmMiuaTOBRprM8mMnWiB91sCAaFsePt+9xcHylkhwVvzMeHlFxrI47IqOwwHxkszY3fNrFE/fyaTDR66SFsAF8WXvVDN6QTQWIGDUKw+eoARHWa8qKK99w/K0xjEZZfnglPqgyCyRrbuLrJMWRTjrsE2IzH5wnYkDcIzIr0Ib8a8CAiZlQ/XvcCxG68+/rAbSdzyUwIGw1Y7fy0wNyzY6Qm9lNVyzqRNA+u9EO0achSBg2VIRv02Uf9PDDimWQOmAxGt+6B5DSlSZPlOEMmCQfhTHbMrmHgYs/k5mFA0X7yhR3VdpgMSliz3V0vLknLD9OhmQ+DriMgMBRoPDn+/o31nV6QcAiZrPVQNU9E4XYGD5g43NgLgY/V6ZvVJFA0T3slKiSjdiruhSYNlKXZoB46siIwmbphOwaDV7/O1qeX4u6XqiAh6uFYbAsgRvqy3Bw6cPoh5Z0Xf6R98g1AAsz0E+TQdgmSzXFGSRvhw+HdLVpoYqSlxFL4ym1dTA8jQTvY0tnh0+nUCB1hcZoh00K8KKgEyDLm8mik6eYTNBXs9HonGPbgDTtyKXL4YNfXm2ZMluVH2XFoFkVy017KrRdzWXkwFwhV7dwLKvnVKdbTI9GJAswjwe33SdmAaAi+WsiM2KvF36ML1dylJlRwzHmm5oA0BpUB1b8JjMlk3mcpjqampLQLqXAh02FA3ujTQ1tR3g0mbQKb/9Ew1f3s1UxFaAzEgcfGQ7QkNRenPx8GxrwHfLgd990pFw8FB+D9U8cP7G9d9MZpcihJ4FI5/8yFdbwCF/whhOgEYpWt5z6crKsFngYocE6ZhPYceoz9XUmWQiqFbgw+q2iNVuNhA3zDZz9BihfwsKyE74NQIcIyISWY4tFyGwNfVZWIQN3y5VCcxrao+oqXPxVJ7PwP01tSzFvrBd8RuYE4tGYybq0HgPJG71d6IBRf+B8askF1958R5YHi0cMW14VE2TRW1nW3CW4WKcxwJY/bioAxAnaPDCt3XEoL45sPqRbUtgvkjubTIOwx6Xy6S4gxK29Dpg0avkU7aam7ADRoPZ6DPNZ+5KWa6RWJo3E8Fhjriy2SU7YHkycDWpvIhyy+sgwLL8LyuZH7QERrj465D9rqIARZcJ/Qxv+d0j5nirGV5LIFGTmIVg5VwAeyGAAclVQP+olMkH4afQOXprILkW4qqsS5hc/SQezdcBU2I0ekeMQaILi1UW9kBqNcttgvLPcIqmxE5IwkZCD6RSXvf3i5nzaza5vJJbzFUDsGzt9sSrAKHphrwd5K8RQCCd8v1milC0XJFjEoqVThU29Og6VIZkxEIPJC6W4lCtVasQGCXKRXbSmXs9MNKsT1StNqyyq8Y8kk6HuImAAQM8UA1zKteLVtoXJWZP2VC8zhgAlC2V3seLsINbz91E3JPUpUeHtWqfKadjccpZmyRMtKbbJSxeuyr8kY2AskkP7ar7ym940Qc3vzTCyqVPMGA+vc5dpufv2ucmqr+jj9HriDhh5pOBZjlC2QiogVn16FNz0NsrwJMvbC/cHbgf037d3W7X6+vVy1S/2iJ+n3yFPh9Z5+FldX2/3o52S/WzS8OvNMWDzVzClk+faZ8R20d8eDgMlJUUqR5sK0L9DBuX6un5Qc/jBPQ9TkDf4wT0Pf6vwKN/I1AfshzUi0iWQuDl4EiE5FAE9V61IxFSQy0UMHw4BiE9lHQe/CD/eQRlyAyV3QR/qbcXPwSevz2O8X17CsJzWhh5LUwvaN/3/A2x58dThrxv/45fRoi9FQp8n29pPpJaKvJ9vWebFnr6ntF0KvAd3pROv+l+7mMtjYW+4l33jNC/MpT4ZLsVeCeU+aT7TXgmZN8+Ldhvgt0xxKs3/oreAc8D/RUyE6qyPV84oS9vhZfsNCEAsvva+FGGqvLT7pzlgVDt0+591nmhet8swO51HReyPu3udZ4JdeUH2EGy00Jt+fm+B6jeB9nFtbNCiA+0D29HhZA9XIE7KXdSCPP5uxc20AfdzbxzZRgHMJ+3+9HT+2Db7EffaSGmy0/hUwG7K8QRtPzUwK4KTXxqYDeFGBv4NMAuCs18OiBzvGIxemO+2MinBXZNiPFcnjsrYLeEODb0AYBMKus2heY+CLA7Zcj4fgB8ICDT02utDHFK+36FgAABuyFkfZDygwK7IMSJRfmBge0Lcbqw8YGBbQsxvcUB2AcHMsL7ZoU4sfQZANsUWpefEZAZN25Q6OAzAnJl6IHPDMiU4bYZoZPPENiGMHLymQKZ+eEGhI4+Y2DTQlefOZARit491SWfBbBJYYSox9HPzX02wOaEFfisgE0Jq/DZARmh9HW4HfBZAjlhVH1gxncWWoUlkBVGvcpjUInPGsgI6w5rnz2wUaG9zwHYoNDB5wJsTOjicwI2JHTyuQHDP09Oh4PCzecIbEDo6HMF1i509TkDaxY6+9yB4c3fs9rit7Mv/A9OahdS8/uzR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8" name="Picture 4" descr="http://farm5.staticflickr.com/4126/5070012761_4cc9bffdc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286000"/>
            <a:ext cx="2971800" cy="39624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1143000"/>
            <a:ext cx="186781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spit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5122" name="Picture 2" descr="http://daretodream.typepad.com/.a/6a00d8341c007f53ef0120a5da33a6970c-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2895600"/>
            <a:ext cx="4048125" cy="26860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838200"/>
            <a:ext cx="20505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spill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20482" name="Picture 2" descr="http://stanfordflipside.com/images/58mil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362200"/>
            <a:ext cx="4343400" cy="37524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838200"/>
            <a:ext cx="29370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smog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1026" name="Picture 2" descr="http://upload.wikimedia.org/wikipedia/commons/9/96/Smog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90800"/>
            <a:ext cx="5150337" cy="33528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1219200"/>
            <a:ext cx="27494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smell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4098" name="Picture 2" descr="http://www.rsc.org/images/240x230_smelling%20flower-12095305-JI_tcm18-144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819400"/>
            <a:ext cx="3276600" cy="30854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52800" y="1295400"/>
            <a:ext cx="21547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skip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3074" name="Picture 2" descr="http://www.firstfivenebraska.org/uploads/week-of-the-young-child_bottom_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124200"/>
            <a:ext cx="6086646" cy="23622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1400" y="838200"/>
            <a:ext cx="17844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smtClean="0">
                <a:latin typeface="Century Gothic" pitchFamily="34" charset="0"/>
              </a:rPr>
              <a:t>skit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2050" name="Picture 2" descr="http://www.character.org/nsoc-application/applicant_files/24_217/cray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667000"/>
            <a:ext cx="4419600" cy="331470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3</cp:revision>
  <dcterms:created xsi:type="dcterms:W3CDTF">2014-11-10T14:53:06Z</dcterms:created>
  <dcterms:modified xsi:type="dcterms:W3CDTF">2014-11-17T21:02:49Z</dcterms:modified>
</cp:coreProperties>
</file>