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3E7D-B709-4A72-A38A-6AE451538AD1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6687-6C83-4507-BAAA-245EBDD4D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3E7D-B709-4A72-A38A-6AE451538AD1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6687-6C83-4507-BAAA-245EBDD4D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3E7D-B709-4A72-A38A-6AE451538AD1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6687-6C83-4507-BAAA-245EBDD4D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3E7D-B709-4A72-A38A-6AE451538AD1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6687-6C83-4507-BAAA-245EBDD4D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3E7D-B709-4A72-A38A-6AE451538AD1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6687-6C83-4507-BAAA-245EBDD4D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3E7D-B709-4A72-A38A-6AE451538AD1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6687-6C83-4507-BAAA-245EBDD4D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3E7D-B709-4A72-A38A-6AE451538AD1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6687-6C83-4507-BAAA-245EBDD4D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3E7D-B709-4A72-A38A-6AE451538AD1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6687-6C83-4507-BAAA-245EBDD4D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3E7D-B709-4A72-A38A-6AE451538AD1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6687-6C83-4507-BAAA-245EBDD4D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3E7D-B709-4A72-A38A-6AE451538AD1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6687-6C83-4507-BAAA-245EBDD4D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3E7D-B709-4A72-A38A-6AE451538AD1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6687-6C83-4507-BAAA-245EBDD4D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E3E7D-B709-4A72-A38A-6AE451538AD1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E6687-6C83-4507-BAAA-245EBDD4D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jeanporter.cmswiki.wikispaces.net/file/view/tortoise_%26_hare_%28by_janet_stevens%29.jpg/288232558/tortoise_%26_hare_%28by_janet_stevens%29.jpg"/>
          <p:cNvPicPr>
            <a:picLocks noChangeAspect="1" noChangeArrowheads="1"/>
          </p:cNvPicPr>
          <p:nvPr/>
        </p:nvPicPr>
        <p:blipFill>
          <a:blip r:embed="rId2" cstate="print"/>
          <a:srcRect l="6250" r="6250"/>
          <a:stretch>
            <a:fillRect/>
          </a:stretch>
        </p:blipFill>
        <p:spPr bwMode="auto">
          <a:xfrm>
            <a:off x="2667000" y="1295400"/>
            <a:ext cx="3200400" cy="3657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96170"/>
            <a:ext cx="9144000" cy="586565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568" y="614934"/>
            <a:ext cx="6912864" cy="56281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56.jpg"/>
          <p:cNvPicPr>
            <a:picLocks noChangeAspect="1"/>
          </p:cNvPicPr>
          <p:nvPr/>
        </p:nvPicPr>
        <p:blipFill>
          <a:blip r:embed="rId2" cstate="print"/>
          <a:srcRect l="1701" t="1466" r="1358"/>
          <a:stretch>
            <a:fillRect/>
          </a:stretch>
        </p:blipFill>
        <p:spPr>
          <a:xfrm>
            <a:off x="152400" y="609600"/>
            <a:ext cx="4343400" cy="5120398"/>
          </a:xfrm>
          <a:prstGeom prst="rect">
            <a:avLst/>
          </a:prstGeom>
        </p:spPr>
      </p:pic>
      <p:pic>
        <p:nvPicPr>
          <p:cNvPr id="3" name="Picture 2" descr="scan0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627972"/>
            <a:ext cx="4468909" cy="41726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609600"/>
            <a:ext cx="4724400" cy="5598575"/>
          </a:xfrm>
          <a:prstGeom prst="rect">
            <a:avLst/>
          </a:prstGeom>
        </p:spPr>
      </p:pic>
      <p:pic>
        <p:nvPicPr>
          <p:cNvPr id="3" name="Picture 2" descr="scan00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609600"/>
            <a:ext cx="4038600" cy="325095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3876" y="208026"/>
            <a:ext cx="6556248" cy="644194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70317"/>
            <a:ext cx="9144000" cy="37173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8893"/>
            <a:ext cx="9144000" cy="476021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35206"/>
            <a:ext cx="9144000" cy="538758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64.jpg"/>
          <p:cNvPicPr>
            <a:picLocks noChangeAspect="1"/>
          </p:cNvPicPr>
          <p:nvPr/>
        </p:nvPicPr>
        <p:blipFill>
          <a:blip r:embed="rId2" cstate="print"/>
          <a:srcRect b="2307"/>
          <a:stretch>
            <a:fillRect/>
          </a:stretch>
        </p:blipFill>
        <p:spPr>
          <a:xfrm>
            <a:off x="1295400" y="228600"/>
            <a:ext cx="6638544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n0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066800"/>
            <a:ext cx="4379491" cy="403555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scan00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066800"/>
            <a:ext cx="4051131" cy="354025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304800"/>
            <a:ext cx="6793992" cy="62453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5024" y="491490"/>
            <a:ext cx="6473952" cy="58750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49.jpg"/>
          <p:cNvPicPr>
            <a:picLocks noChangeAspect="1"/>
          </p:cNvPicPr>
          <p:nvPr/>
        </p:nvPicPr>
        <p:blipFill>
          <a:blip r:embed="rId2" cstate="print"/>
          <a:srcRect t="1903"/>
          <a:stretch>
            <a:fillRect/>
          </a:stretch>
        </p:blipFill>
        <p:spPr>
          <a:xfrm>
            <a:off x="1143000" y="1600200"/>
            <a:ext cx="6377940" cy="35745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066800"/>
            <a:ext cx="6719097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51.jpg"/>
          <p:cNvPicPr>
            <a:picLocks noChangeAspect="1"/>
          </p:cNvPicPr>
          <p:nvPr/>
        </p:nvPicPr>
        <p:blipFill>
          <a:blip r:embed="rId2" cstate="print"/>
          <a:srcRect t="3025"/>
          <a:stretch>
            <a:fillRect/>
          </a:stretch>
        </p:blipFill>
        <p:spPr>
          <a:xfrm rot="10800000">
            <a:off x="1981200" y="1219200"/>
            <a:ext cx="4648200" cy="428075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66426" y="1600200"/>
            <a:ext cx="8094364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5578" y="898398"/>
            <a:ext cx="6752844" cy="50612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Susan</dc:creator>
  <cp:lastModifiedBy>st</cp:lastModifiedBy>
  <cp:revision>2</cp:revision>
  <dcterms:created xsi:type="dcterms:W3CDTF">2014-11-10T23:10:42Z</dcterms:created>
  <dcterms:modified xsi:type="dcterms:W3CDTF">2014-11-11T22:02:05Z</dcterms:modified>
</cp:coreProperties>
</file>