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267" r:id="rId3"/>
    <p:sldId id="257" r:id="rId4"/>
    <p:sldId id="270" r:id="rId5"/>
    <p:sldId id="258" r:id="rId6"/>
    <p:sldId id="271" r:id="rId7"/>
    <p:sldId id="261" r:id="rId8"/>
    <p:sldId id="263" r:id="rId9"/>
    <p:sldId id="262" r:id="rId10"/>
    <p:sldId id="264" r:id="rId11"/>
    <p:sldId id="272" r:id="rId12"/>
    <p:sldId id="268" r:id="rId13"/>
    <p:sldId id="269" r:id="rId14"/>
    <p:sldId id="265" r:id="rId15"/>
    <p:sldId id="266"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0" d="100"/>
          <a:sy n="70" d="100"/>
        </p:scale>
        <p:origin x="-52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64256A-E28D-4F40-B614-A58C6154BE49}" type="datetimeFigureOut">
              <a:rPr lang="en-US" smtClean="0"/>
              <a:pPr/>
              <a:t>10/29/2014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25CCC0-6B18-A543-829E-3A3DF3977FB9}" type="slidenum">
              <a:rPr lang="en-US" smtClean="0"/>
              <a:pPr/>
              <a:t>‹#›</a:t>
            </a:fld>
            <a:endParaRPr lang="en-US"/>
          </a:p>
        </p:txBody>
      </p:sp>
    </p:spTree>
    <p:extLst>
      <p:ext uri="{BB962C8B-B14F-4D97-AF65-F5344CB8AC3E}">
        <p14:creationId xmlns:p14="http://schemas.microsoft.com/office/powerpoint/2010/main" xmlns="" val="207566307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Georgia O’Keeffe, </a:t>
            </a:r>
            <a:r>
              <a:rPr lang="en-US" i="1" u="sng" dirty="0" smtClean="0"/>
              <a:t>Red</a:t>
            </a:r>
            <a:r>
              <a:rPr lang="en-US" i="1" u="sng" baseline="0" dirty="0" smtClean="0"/>
              <a:t> Poppy</a:t>
            </a:r>
            <a:endParaRPr lang="en-US" i="1" u="sng" dirty="0"/>
          </a:p>
        </p:txBody>
      </p:sp>
      <p:sp>
        <p:nvSpPr>
          <p:cNvPr id="4" name="Slide Number Placeholder 3"/>
          <p:cNvSpPr>
            <a:spLocks noGrp="1"/>
          </p:cNvSpPr>
          <p:nvPr>
            <p:ph type="sldNum" sz="quarter" idx="10"/>
          </p:nvPr>
        </p:nvSpPr>
        <p:spPr/>
        <p:txBody>
          <a:bodyPr/>
          <a:lstStyle/>
          <a:p>
            <a:fld id="{65CE2FBF-4EBF-46B3-B86A-01E4C77DB7B1}" type="slidenum">
              <a:rPr lang="en-US" smtClean="0"/>
              <a:pPr/>
              <a:t>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Vincent Van Gogh, </a:t>
            </a:r>
            <a:r>
              <a:rPr lang="en-US" i="1" u="sng" dirty="0" smtClean="0"/>
              <a:t>Butterflies</a:t>
            </a:r>
            <a:r>
              <a:rPr lang="en-US" i="1" u="sng" baseline="0" dirty="0" smtClean="0"/>
              <a:t> and Poppies</a:t>
            </a:r>
            <a:endParaRPr lang="en-US" i="1" u="sng" dirty="0"/>
          </a:p>
        </p:txBody>
      </p:sp>
      <p:sp>
        <p:nvSpPr>
          <p:cNvPr id="4" name="Slide Number Placeholder 3"/>
          <p:cNvSpPr>
            <a:spLocks noGrp="1"/>
          </p:cNvSpPr>
          <p:nvPr>
            <p:ph type="sldNum" sz="quarter" idx="10"/>
          </p:nvPr>
        </p:nvSpPr>
        <p:spPr/>
        <p:txBody>
          <a:bodyPr/>
          <a:lstStyle/>
          <a:p>
            <a:fld id="{65CE2FBF-4EBF-46B3-B86A-01E4C77DB7B1}"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16DD259-C2BD-8F48-8D3B-7FF03B1CE5A2}" type="datetimeFigureOut">
              <a:rPr lang="en-US" smtClean="0"/>
              <a:pPr/>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489531-D0B3-3A49-8791-14FACC87B4C3}" type="slidenum">
              <a:rPr lang="en-US" smtClean="0"/>
              <a:pPr/>
              <a:t>‹#›</a:t>
            </a:fld>
            <a:endParaRPr lang="en-US"/>
          </a:p>
        </p:txBody>
      </p:sp>
    </p:spTree>
    <p:extLst>
      <p:ext uri="{BB962C8B-B14F-4D97-AF65-F5344CB8AC3E}">
        <p14:creationId xmlns:p14="http://schemas.microsoft.com/office/powerpoint/2010/main" xmlns="" val="797685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6DD259-C2BD-8F48-8D3B-7FF03B1CE5A2}" type="datetimeFigureOut">
              <a:rPr lang="en-US" smtClean="0"/>
              <a:pPr/>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489531-D0B3-3A49-8791-14FACC87B4C3}" type="slidenum">
              <a:rPr lang="en-US" smtClean="0"/>
              <a:pPr/>
              <a:t>‹#›</a:t>
            </a:fld>
            <a:endParaRPr lang="en-US"/>
          </a:p>
        </p:txBody>
      </p:sp>
    </p:spTree>
    <p:extLst>
      <p:ext uri="{BB962C8B-B14F-4D97-AF65-F5344CB8AC3E}">
        <p14:creationId xmlns:p14="http://schemas.microsoft.com/office/powerpoint/2010/main" xmlns="" val="474481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6DD259-C2BD-8F48-8D3B-7FF03B1CE5A2}" type="datetimeFigureOut">
              <a:rPr lang="en-US" smtClean="0"/>
              <a:pPr/>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489531-D0B3-3A49-8791-14FACC87B4C3}" type="slidenum">
              <a:rPr lang="en-US" smtClean="0"/>
              <a:pPr/>
              <a:t>‹#›</a:t>
            </a:fld>
            <a:endParaRPr lang="en-US"/>
          </a:p>
        </p:txBody>
      </p:sp>
    </p:spTree>
    <p:extLst>
      <p:ext uri="{BB962C8B-B14F-4D97-AF65-F5344CB8AC3E}">
        <p14:creationId xmlns:p14="http://schemas.microsoft.com/office/powerpoint/2010/main" xmlns="" val="3372887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6DD259-C2BD-8F48-8D3B-7FF03B1CE5A2}" type="datetimeFigureOut">
              <a:rPr lang="en-US" smtClean="0"/>
              <a:pPr/>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489531-D0B3-3A49-8791-14FACC87B4C3}" type="slidenum">
              <a:rPr lang="en-US" smtClean="0"/>
              <a:pPr/>
              <a:t>‹#›</a:t>
            </a:fld>
            <a:endParaRPr lang="en-US"/>
          </a:p>
        </p:txBody>
      </p:sp>
    </p:spTree>
    <p:extLst>
      <p:ext uri="{BB962C8B-B14F-4D97-AF65-F5344CB8AC3E}">
        <p14:creationId xmlns:p14="http://schemas.microsoft.com/office/powerpoint/2010/main" xmlns="" val="1145314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6DD259-C2BD-8F48-8D3B-7FF03B1CE5A2}" type="datetimeFigureOut">
              <a:rPr lang="en-US" smtClean="0"/>
              <a:pPr/>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489531-D0B3-3A49-8791-14FACC87B4C3}" type="slidenum">
              <a:rPr lang="en-US" smtClean="0"/>
              <a:pPr/>
              <a:t>‹#›</a:t>
            </a:fld>
            <a:endParaRPr lang="en-US"/>
          </a:p>
        </p:txBody>
      </p:sp>
    </p:spTree>
    <p:extLst>
      <p:ext uri="{BB962C8B-B14F-4D97-AF65-F5344CB8AC3E}">
        <p14:creationId xmlns:p14="http://schemas.microsoft.com/office/powerpoint/2010/main" xmlns="" val="1787675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16DD259-C2BD-8F48-8D3B-7FF03B1CE5A2}" type="datetimeFigureOut">
              <a:rPr lang="en-US" smtClean="0"/>
              <a:pPr/>
              <a:t>10/29/2014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489531-D0B3-3A49-8791-14FACC87B4C3}" type="slidenum">
              <a:rPr lang="en-US" smtClean="0"/>
              <a:pPr/>
              <a:t>‹#›</a:t>
            </a:fld>
            <a:endParaRPr lang="en-US"/>
          </a:p>
        </p:txBody>
      </p:sp>
    </p:spTree>
    <p:extLst>
      <p:ext uri="{BB962C8B-B14F-4D97-AF65-F5344CB8AC3E}">
        <p14:creationId xmlns:p14="http://schemas.microsoft.com/office/powerpoint/2010/main" xmlns="" val="1998444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16DD259-C2BD-8F48-8D3B-7FF03B1CE5A2}" type="datetimeFigureOut">
              <a:rPr lang="en-US" smtClean="0"/>
              <a:pPr/>
              <a:t>10/29/2014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489531-D0B3-3A49-8791-14FACC87B4C3}" type="slidenum">
              <a:rPr lang="en-US" smtClean="0"/>
              <a:pPr/>
              <a:t>‹#›</a:t>
            </a:fld>
            <a:endParaRPr lang="en-US"/>
          </a:p>
        </p:txBody>
      </p:sp>
    </p:spTree>
    <p:extLst>
      <p:ext uri="{BB962C8B-B14F-4D97-AF65-F5344CB8AC3E}">
        <p14:creationId xmlns:p14="http://schemas.microsoft.com/office/powerpoint/2010/main" xmlns="" val="620307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16DD259-C2BD-8F48-8D3B-7FF03B1CE5A2}" type="datetimeFigureOut">
              <a:rPr lang="en-US" smtClean="0"/>
              <a:pPr/>
              <a:t>10/29/2014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489531-D0B3-3A49-8791-14FACC87B4C3}" type="slidenum">
              <a:rPr lang="en-US" smtClean="0"/>
              <a:pPr/>
              <a:t>‹#›</a:t>
            </a:fld>
            <a:endParaRPr lang="en-US"/>
          </a:p>
        </p:txBody>
      </p:sp>
    </p:spTree>
    <p:extLst>
      <p:ext uri="{BB962C8B-B14F-4D97-AF65-F5344CB8AC3E}">
        <p14:creationId xmlns:p14="http://schemas.microsoft.com/office/powerpoint/2010/main" xmlns="" val="3724678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6DD259-C2BD-8F48-8D3B-7FF03B1CE5A2}" type="datetimeFigureOut">
              <a:rPr lang="en-US" smtClean="0"/>
              <a:pPr/>
              <a:t>10/29/2014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489531-D0B3-3A49-8791-14FACC87B4C3}" type="slidenum">
              <a:rPr lang="en-US" smtClean="0"/>
              <a:pPr/>
              <a:t>‹#›</a:t>
            </a:fld>
            <a:endParaRPr lang="en-US"/>
          </a:p>
        </p:txBody>
      </p:sp>
    </p:spTree>
    <p:extLst>
      <p:ext uri="{BB962C8B-B14F-4D97-AF65-F5344CB8AC3E}">
        <p14:creationId xmlns:p14="http://schemas.microsoft.com/office/powerpoint/2010/main" xmlns="" val="3353488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6DD259-C2BD-8F48-8D3B-7FF03B1CE5A2}" type="datetimeFigureOut">
              <a:rPr lang="en-US" smtClean="0"/>
              <a:pPr/>
              <a:t>10/29/2014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489531-D0B3-3A49-8791-14FACC87B4C3}" type="slidenum">
              <a:rPr lang="en-US" smtClean="0"/>
              <a:pPr/>
              <a:t>‹#›</a:t>
            </a:fld>
            <a:endParaRPr lang="en-US"/>
          </a:p>
        </p:txBody>
      </p:sp>
    </p:spTree>
    <p:extLst>
      <p:ext uri="{BB962C8B-B14F-4D97-AF65-F5344CB8AC3E}">
        <p14:creationId xmlns:p14="http://schemas.microsoft.com/office/powerpoint/2010/main" xmlns="" val="1096536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6DD259-C2BD-8F48-8D3B-7FF03B1CE5A2}" type="datetimeFigureOut">
              <a:rPr lang="en-US" smtClean="0"/>
              <a:pPr/>
              <a:t>10/29/2014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489531-D0B3-3A49-8791-14FACC87B4C3}" type="slidenum">
              <a:rPr lang="en-US" smtClean="0"/>
              <a:pPr/>
              <a:t>‹#›</a:t>
            </a:fld>
            <a:endParaRPr lang="en-US"/>
          </a:p>
        </p:txBody>
      </p:sp>
    </p:spTree>
    <p:extLst>
      <p:ext uri="{BB962C8B-B14F-4D97-AF65-F5344CB8AC3E}">
        <p14:creationId xmlns:p14="http://schemas.microsoft.com/office/powerpoint/2010/main" xmlns="" val="4236108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6DD259-C2BD-8F48-8D3B-7FF03B1CE5A2}" type="datetimeFigureOut">
              <a:rPr lang="en-US" smtClean="0"/>
              <a:pPr/>
              <a:t>10/29/2014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489531-D0B3-3A49-8791-14FACC87B4C3}" type="slidenum">
              <a:rPr lang="en-US" smtClean="0"/>
              <a:pPr/>
              <a:t>‹#›</a:t>
            </a:fld>
            <a:endParaRPr lang="en-US"/>
          </a:p>
        </p:txBody>
      </p:sp>
    </p:spTree>
    <p:extLst>
      <p:ext uri="{BB962C8B-B14F-4D97-AF65-F5344CB8AC3E}">
        <p14:creationId xmlns:p14="http://schemas.microsoft.com/office/powerpoint/2010/main" xmlns="" val="20233018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Describing Art Work</a:t>
            </a:r>
            <a:endParaRPr lang="en-US" dirty="0"/>
          </a:p>
        </p:txBody>
      </p:sp>
      <p:sp>
        <p:nvSpPr>
          <p:cNvPr id="3" name="Subtitle 2"/>
          <p:cNvSpPr>
            <a:spLocks noGrp="1"/>
          </p:cNvSpPr>
          <p:nvPr>
            <p:ph type="subTitle" idx="1"/>
          </p:nvPr>
        </p:nvSpPr>
        <p:spPr/>
        <p:txBody>
          <a:bodyPr/>
          <a:lstStyle/>
          <a:p>
            <a:r>
              <a:rPr lang="en-US" dirty="0" smtClean="0"/>
              <a:t>ELA Grade 1 Unit 3</a:t>
            </a:r>
          </a:p>
          <a:p>
            <a:r>
              <a:rPr lang="en-US" dirty="0" smtClean="0"/>
              <a:t>“Life Lessons”</a:t>
            </a:r>
          </a:p>
          <a:p>
            <a:endParaRPr lang="en-US" dirty="0"/>
          </a:p>
        </p:txBody>
      </p:sp>
    </p:spTree>
    <p:extLst>
      <p:ext uri="{BB962C8B-B14F-4D97-AF65-F5344CB8AC3E}">
        <p14:creationId xmlns:p14="http://schemas.microsoft.com/office/powerpoint/2010/main" xmlns="" val="11447855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563171"/>
          </a:xfrm>
        </p:spPr>
        <p:txBody>
          <a:bodyPr>
            <a:normAutofit/>
          </a:bodyPr>
          <a:lstStyle/>
          <a:p>
            <a:r>
              <a:rPr lang="en-US" dirty="0" smtClean="0"/>
              <a:t>Describe this painting by Vincent Van Gogh</a:t>
            </a:r>
            <a:endParaRPr lang="en-US" dirty="0"/>
          </a:p>
        </p:txBody>
      </p:sp>
      <p:sp>
        <p:nvSpPr>
          <p:cNvPr id="3" name="Content Placeholder 2"/>
          <p:cNvSpPr>
            <a:spLocks noGrp="1"/>
          </p:cNvSpPr>
          <p:nvPr>
            <p:ph idx="1"/>
          </p:nvPr>
        </p:nvSpPr>
        <p:spPr>
          <a:xfrm>
            <a:off x="457200" y="2081048"/>
            <a:ext cx="8229600" cy="4045115"/>
          </a:xfrm>
        </p:spPr>
        <p:txBody>
          <a:bodyPr/>
          <a:lstStyle/>
          <a:p>
            <a:r>
              <a:rPr lang="en-US" dirty="0"/>
              <a:t>Name everything you see in this painting.</a:t>
            </a:r>
          </a:p>
          <a:p>
            <a:r>
              <a:rPr lang="en-US" dirty="0"/>
              <a:t>Does the artist show the </a:t>
            </a:r>
            <a:r>
              <a:rPr lang="en-US" dirty="0" smtClean="0"/>
              <a:t>flowers </a:t>
            </a:r>
            <a:r>
              <a:rPr lang="en-US" dirty="0"/>
              <a:t>up close or far away?</a:t>
            </a:r>
          </a:p>
          <a:p>
            <a:r>
              <a:rPr lang="en-US" dirty="0"/>
              <a:t>What colors are in the picture?</a:t>
            </a:r>
          </a:p>
          <a:p>
            <a:endParaRPr lang="en-US" dirty="0"/>
          </a:p>
        </p:txBody>
      </p:sp>
      <p:pic>
        <p:nvPicPr>
          <p:cNvPr id="4" name="Picture 2" descr="http://www.barewalls.com/i/c/554796_Butterflies-and-Poppies-St-Remy-1890.jpg"/>
          <p:cNvPicPr>
            <a:picLocks noChangeAspect="1" noChangeArrowheads="1"/>
          </p:cNvPicPr>
          <p:nvPr/>
        </p:nvPicPr>
        <p:blipFill>
          <a:blip r:embed="rId2" cstate="print"/>
          <a:srcRect/>
          <a:stretch>
            <a:fillRect/>
          </a:stretch>
        </p:blipFill>
        <p:spPr bwMode="auto">
          <a:xfrm>
            <a:off x="6164595" y="3421753"/>
            <a:ext cx="2522205" cy="3436247"/>
          </a:xfrm>
          <a:prstGeom prst="rect">
            <a:avLst/>
          </a:prstGeom>
          <a:noFill/>
        </p:spPr>
      </p:pic>
    </p:spTree>
    <p:extLst>
      <p:ext uri="{BB962C8B-B14F-4D97-AF65-F5344CB8AC3E}">
        <p14:creationId xmlns:p14="http://schemas.microsoft.com/office/powerpoint/2010/main" xmlns="" val="2525322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Did I Achieve the Goal?</a:t>
            </a:r>
            <a:endParaRPr lang="en-US" dirty="0"/>
          </a:p>
        </p:txBody>
      </p:sp>
      <p:sp>
        <p:nvSpPr>
          <p:cNvPr id="3" name="Content Placeholder 2"/>
          <p:cNvSpPr>
            <a:spLocks noGrp="1"/>
          </p:cNvSpPr>
          <p:nvPr>
            <p:ph idx="1"/>
          </p:nvPr>
        </p:nvSpPr>
        <p:spPr/>
        <p:txBody>
          <a:bodyPr>
            <a:normAutofit/>
          </a:bodyPr>
          <a:lstStyle/>
          <a:p>
            <a:pPr marL="0" indent="0" algn="ctr">
              <a:buNone/>
            </a:pPr>
            <a:r>
              <a:rPr lang="en-US" sz="4400" dirty="0"/>
              <a:t>I can </a:t>
            </a:r>
            <a:r>
              <a:rPr lang="en-US" sz="4400" dirty="0" smtClean="0"/>
              <a:t>describe two </a:t>
            </a:r>
            <a:r>
              <a:rPr lang="en-US" sz="4400" dirty="0"/>
              <a:t>paintings using </a:t>
            </a:r>
            <a:r>
              <a:rPr lang="en-US" sz="4400" i="1" dirty="0" smtClean="0"/>
              <a:t>specific </a:t>
            </a:r>
            <a:r>
              <a:rPr lang="en-US" sz="4400" i="1" dirty="0"/>
              <a:t>words</a:t>
            </a:r>
            <a:r>
              <a:rPr lang="en-US" sz="4400" dirty="0"/>
              <a:t>, or </a:t>
            </a:r>
            <a:r>
              <a:rPr lang="en-US" sz="4400" i="1" dirty="0"/>
              <a:t>adjectives</a:t>
            </a:r>
            <a:r>
              <a:rPr lang="en-US" sz="4400" dirty="0"/>
              <a:t>.</a:t>
            </a:r>
          </a:p>
        </p:txBody>
      </p:sp>
    </p:spTree>
    <p:extLst>
      <p:ext uri="{BB962C8B-B14F-4D97-AF65-F5344CB8AC3E}">
        <p14:creationId xmlns:p14="http://schemas.microsoft.com/office/powerpoint/2010/main" xmlns="" val="38728802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Lesson 2</a:t>
            </a:r>
            <a:br>
              <a:rPr lang="en-US" dirty="0" smtClean="0"/>
            </a:br>
            <a:r>
              <a:rPr lang="en-US" dirty="0" smtClean="0"/>
              <a:t>Compare and Contrast</a:t>
            </a:r>
            <a:endParaRPr lang="en-US" dirty="0"/>
          </a:p>
        </p:txBody>
      </p:sp>
      <p:sp>
        <p:nvSpPr>
          <p:cNvPr id="3" name="Content Placeholder 2"/>
          <p:cNvSpPr>
            <a:spLocks noGrp="1"/>
          </p:cNvSpPr>
          <p:nvPr>
            <p:ph idx="1"/>
          </p:nvPr>
        </p:nvSpPr>
        <p:spPr/>
        <p:txBody>
          <a:bodyPr>
            <a:normAutofit/>
          </a:bodyPr>
          <a:lstStyle/>
          <a:p>
            <a:pPr marL="0" indent="0" algn="ctr">
              <a:buNone/>
            </a:pPr>
            <a:endParaRPr lang="en-US" sz="4000" dirty="0" smtClean="0"/>
          </a:p>
          <a:p>
            <a:pPr marL="0" indent="0" algn="ctr">
              <a:buNone/>
            </a:pPr>
            <a:r>
              <a:rPr lang="en-US" sz="4000" dirty="0" smtClean="0"/>
              <a:t>Goal:  I can compare two paintings to tell how they are alike and how they are different.</a:t>
            </a:r>
            <a:endParaRPr lang="en-US" sz="4000" dirty="0"/>
          </a:p>
        </p:txBody>
      </p:sp>
    </p:spTree>
    <p:extLst>
      <p:ext uri="{BB962C8B-B14F-4D97-AF65-F5344CB8AC3E}">
        <p14:creationId xmlns:p14="http://schemas.microsoft.com/office/powerpoint/2010/main" xmlns="" val="2039226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Review the descriptions of the paintings:</a:t>
            </a:r>
            <a:endParaRPr lang="en-US" dirty="0"/>
          </a:p>
        </p:txBody>
      </p:sp>
      <p:pic>
        <p:nvPicPr>
          <p:cNvPr id="4" name="Picture 2" descr="http://ahistoryofnewyork.com/pictures/okeeffe_red_poppy-thumb-480x360.jpg"/>
          <p:cNvPicPr>
            <a:picLocks noGrp="1" noChangeAspect="1" noChangeArrowheads="1"/>
          </p:cNvPicPr>
          <p:nvPr>
            <p:ph idx="1"/>
          </p:nvPr>
        </p:nvPicPr>
        <p:blipFill>
          <a:blip r:embed="rId2" cstate="print"/>
          <a:srcRect t="13336" b="13336"/>
          <a:stretch>
            <a:fillRect/>
          </a:stretch>
        </p:blipFill>
        <p:spPr bwMode="auto">
          <a:xfrm>
            <a:off x="457200" y="1600201"/>
            <a:ext cx="4805747" cy="2642976"/>
          </a:xfrm>
          <a:prstGeom prst="rect">
            <a:avLst/>
          </a:prstGeom>
          <a:noFill/>
        </p:spPr>
      </p:pic>
      <p:pic>
        <p:nvPicPr>
          <p:cNvPr id="5" name="Picture 2" descr="http://www.barewalls.com/i/c/554796_Butterflies-and-Poppies-St-Remy-1890.jpg"/>
          <p:cNvPicPr>
            <a:picLocks noChangeAspect="1" noChangeArrowheads="1"/>
          </p:cNvPicPr>
          <p:nvPr/>
        </p:nvPicPr>
        <p:blipFill>
          <a:blip r:embed="rId3" cstate="print"/>
          <a:srcRect/>
          <a:stretch>
            <a:fillRect/>
          </a:stretch>
        </p:blipFill>
        <p:spPr bwMode="auto">
          <a:xfrm>
            <a:off x="5728169" y="2648607"/>
            <a:ext cx="2958631" cy="4030832"/>
          </a:xfrm>
          <a:prstGeom prst="rect">
            <a:avLst/>
          </a:prstGeom>
          <a:noFill/>
        </p:spPr>
      </p:pic>
      <p:sp>
        <p:nvSpPr>
          <p:cNvPr id="7" name="TextBox 6"/>
          <p:cNvSpPr txBox="1"/>
          <p:nvPr/>
        </p:nvSpPr>
        <p:spPr>
          <a:xfrm flipH="1">
            <a:off x="1432232" y="4918841"/>
            <a:ext cx="3431955" cy="369332"/>
          </a:xfrm>
          <a:prstGeom prst="rect">
            <a:avLst/>
          </a:prstGeom>
          <a:noFill/>
        </p:spPr>
        <p:txBody>
          <a:bodyPr wrap="square" rtlCol="0">
            <a:spAutoFit/>
          </a:bodyPr>
          <a:lstStyle/>
          <a:p>
            <a:r>
              <a:rPr lang="en-US" i="1" dirty="0" smtClean="0"/>
              <a:t>Red Poppy</a:t>
            </a:r>
            <a:r>
              <a:rPr lang="en-US" dirty="0" smtClean="0"/>
              <a:t> by Georgia O’Keeffe</a:t>
            </a:r>
            <a:endParaRPr lang="en-US" i="1" dirty="0"/>
          </a:p>
        </p:txBody>
      </p:sp>
      <p:sp>
        <p:nvSpPr>
          <p:cNvPr id="8" name="TextBox 7"/>
          <p:cNvSpPr txBox="1"/>
          <p:nvPr/>
        </p:nvSpPr>
        <p:spPr>
          <a:xfrm>
            <a:off x="6026190" y="1864835"/>
            <a:ext cx="2432094" cy="646331"/>
          </a:xfrm>
          <a:prstGeom prst="rect">
            <a:avLst/>
          </a:prstGeom>
          <a:noFill/>
        </p:spPr>
        <p:txBody>
          <a:bodyPr wrap="square" rtlCol="0">
            <a:spAutoFit/>
          </a:bodyPr>
          <a:lstStyle/>
          <a:p>
            <a:r>
              <a:rPr lang="en-US" i="1" dirty="0" smtClean="0"/>
              <a:t>Butterflies and Poppies</a:t>
            </a:r>
            <a:r>
              <a:rPr lang="en-US" dirty="0" smtClean="0"/>
              <a:t> by Vincent Van Gogh</a:t>
            </a:r>
            <a:endParaRPr lang="en-US" i="1" dirty="0"/>
          </a:p>
        </p:txBody>
      </p:sp>
    </p:spTree>
    <p:extLst>
      <p:ext uri="{BB962C8B-B14F-4D97-AF65-F5344CB8AC3E}">
        <p14:creationId xmlns:p14="http://schemas.microsoft.com/office/powerpoint/2010/main" xmlns="" val="7249670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5157710"/>
          </a:xfrm>
        </p:spPr>
        <p:txBody>
          <a:bodyPr>
            <a:normAutofit/>
          </a:bodyPr>
          <a:lstStyle/>
          <a:p>
            <a:r>
              <a:rPr lang="en-US" dirty="0" smtClean="0"/>
              <a:t>Are there any words that you used for both paintings?  These words can be used to tell how the paintings are </a:t>
            </a:r>
            <a:r>
              <a:rPr lang="en-US" i="1" dirty="0" smtClean="0"/>
              <a:t>alike.</a:t>
            </a:r>
            <a:r>
              <a:rPr lang="en-US" dirty="0" smtClean="0"/>
              <a:t> </a:t>
            </a:r>
            <a:endParaRPr lang="en-US" dirty="0"/>
          </a:p>
        </p:txBody>
      </p:sp>
      <p:sp>
        <p:nvSpPr>
          <p:cNvPr id="3" name="Content Placeholder 2"/>
          <p:cNvSpPr>
            <a:spLocks noGrp="1"/>
          </p:cNvSpPr>
          <p:nvPr>
            <p:ph idx="1"/>
          </p:nvPr>
        </p:nvSpPr>
        <p:spPr>
          <a:xfrm>
            <a:off x="457200" y="3837777"/>
            <a:ext cx="8229600" cy="2288386"/>
          </a:xfrm>
        </p:spPr>
        <p:txBody>
          <a:bodyPr/>
          <a:lstStyle/>
          <a:p>
            <a:endParaRPr lang="en-US" dirty="0"/>
          </a:p>
        </p:txBody>
      </p:sp>
    </p:spTree>
    <p:extLst>
      <p:ext uri="{BB962C8B-B14F-4D97-AF65-F5344CB8AC3E}">
        <p14:creationId xmlns:p14="http://schemas.microsoft.com/office/powerpoint/2010/main" xmlns="" val="572062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5851526"/>
          </a:xfrm>
        </p:spPr>
        <p:txBody>
          <a:bodyPr>
            <a:normAutofit/>
          </a:bodyPr>
          <a:lstStyle/>
          <a:p>
            <a:r>
              <a:rPr lang="en-US" dirty="0" smtClean="0"/>
              <a:t>Compare the words you used to describe both paintings.</a:t>
            </a:r>
            <a:br>
              <a:rPr lang="en-US" dirty="0" smtClean="0"/>
            </a:br>
            <a:r>
              <a:rPr lang="en-US" dirty="0" smtClean="0"/>
              <a:t>Are there some words that you used for one painting, but not for the other?</a:t>
            </a:r>
            <a:br>
              <a:rPr lang="en-US" dirty="0" smtClean="0"/>
            </a:br>
            <a:r>
              <a:rPr lang="en-US" dirty="0"/>
              <a:t/>
            </a:r>
            <a:br>
              <a:rPr lang="en-US" dirty="0"/>
            </a:br>
            <a:r>
              <a:rPr lang="en-US" dirty="0" smtClean="0"/>
              <a:t>These are words that can describe how the paintings are </a:t>
            </a:r>
            <a:r>
              <a:rPr lang="en-US" i="1" dirty="0" smtClean="0"/>
              <a:t>different.</a:t>
            </a:r>
            <a:endParaRPr lang="en-US" dirty="0"/>
          </a:p>
        </p:txBody>
      </p:sp>
      <p:sp>
        <p:nvSpPr>
          <p:cNvPr id="5" name="Content Placeholder 4"/>
          <p:cNvSpPr>
            <a:spLocks noGrp="1"/>
          </p:cNvSpPr>
          <p:nvPr>
            <p:ph idx="1"/>
          </p:nvPr>
        </p:nvSpPr>
        <p:spPr>
          <a:xfrm>
            <a:off x="457200" y="5324240"/>
            <a:ext cx="8229600" cy="801924"/>
          </a:xfrm>
        </p:spPr>
        <p:txBody>
          <a:bodyPr/>
          <a:lstStyle/>
          <a:p>
            <a:endParaRPr lang="en-US" dirty="0"/>
          </a:p>
        </p:txBody>
      </p:sp>
    </p:spTree>
    <p:extLst>
      <p:ext uri="{BB962C8B-B14F-4D97-AF65-F5344CB8AC3E}">
        <p14:creationId xmlns:p14="http://schemas.microsoft.com/office/powerpoint/2010/main" xmlns="" val="2576358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a:t>
            </a:r>
            <a:endParaRPr lang="en-US" dirty="0"/>
          </a:p>
        </p:txBody>
      </p:sp>
      <p:sp>
        <p:nvSpPr>
          <p:cNvPr id="3" name="Content Placeholder 2"/>
          <p:cNvSpPr>
            <a:spLocks noGrp="1"/>
          </p:cNvSpPr>
          <p:nvPr>
            <p:ph idx="1"/>
          </p:nvPr>
        </p:nvSpPr>
        <p:spPr/>
        <p:txBody>
          <a:bodyPr>
            <a:normAutofit/>
          </a:bodyPr>
          <a:lstStyle/>
          <a:p>
            <a:pPr marL="0" indent="0" algn="ctr">
              <a:buNone/>
            </a:pPr>
            <a:r>
              <a:rPr lang="en-US" sz="4400" dirty="0"/>
              <a:t>I can </a:t>
            </a:r>
            <a:r>
              <a:rPr lang="en-US" sz="4400" dirty="0" smtClean="0"/>
              <a:t>describe two </a:t>
            </a:r>
            <a:r>
              <a:rPr lang="en-US" sz="4400" dirty="0"/>
              <a:t>paintings using </a:t>
            </a:r>
            <a:r>
              <a:rPr lang="en-US" sz="4400" i="1" dirty="0" smtClean="0"/>
              <a:t>specific </a:t>
            </a:r>
            <a:r>
              <a:rPr lang="en-US" sz="4400" i="1" dirty="0"/>
              <a:t>words</a:t>
            </a:r>
            <a:r>
              <a:rPr lang="en-US" sz="4400" dirty="0"/>
              <a:t>, or </a:t>
            </a:r>
            <a:r>
              <a:rPr lang="en-US" sz="4400" i="1" dirty="0"/>
              <a:t>adjectives</a:t>
            </a:r>
            <a:r>
              <a:rPr lang="en-US" sz="4400" dirty="0"/>
              <a:t>.</a:t>
            </a:r>
          </a:p>
        </p:txBody>
      </p:sp>
    </p:spTree>
    <p:extLst>
      <p:ext uri="{BB962C8B-B14F-4D97-AF65-F5344CB8AC3E}">
        <p14:creationId xmlns:p14="http://schemas.microsoft.com/office/powerpoint/2010/main" xmlns="" val="27835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Rose</a:t>
            </a:r>
            <a:endParaRPr lang="en-US" dirty="0"/>
          </a:p>
        </p:txBody>
      </p:sp>
      <p:pic>
        <p:nvPicPr>
          <p:cNvPr id="4" name="Content Placeholder 3"/>
          <p:cNvPicPr>
            <a:picLocks noGrp="1" noChangeAspect="1"/>
          </p:cNvPicPr>
          <p:nvPr>
            <p:ph idx="1"/>
          </p:nvPr>
        </p:nvPicPr>
        <p:blipFill>
          <a:blip r:embed="rId2"/>
          <a:srcRect t="6474" b="6474"/>
          <a:stretch>
            <a:fillRect/>
          </a:stretch>
        </p:blipFill>
        <p:spPr>
          <a:xfrm>
            <a:off x="0" y="1863709"/>
            <a:ext cx="9081164" cy="4994291"/>
          </a:xfrm>
        </p:spPr>
      </p:pic>
    </p:spTree>
    <p:extLst>
      <p:ext uri="{BB962C8B-B14F-4D97-AF65-F5344CB8AC3E}">
        <p14:creationId xmlns:p14="http://schemas.microsoft.com/office/powerpoint/2010/main" xmlns="" val="1296344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274638"/>
            <a:ext cx="8229600" cy="5851525"/>
          </a:xfrm>
        </p:spPr>
        <p:txBody>
          <a:bodyPr>
            <a:normAutofit/>
          </a:bodyPr>
          <a:lstStyle/>
          <a:p>
            <a:r>
              <a:rPr lang="en-US" sz="4000" dirty="0" smtClean="0"/>
              <a:t>Name everything in the picture.</a:t>
            </a:r>
          </a:p>
          <a:p>
            <a:r>
              <a:rPr lang="en-US" sz="4000" dirty="0" smtClean="0"/>
              <a:t>Is this picture close up or far away?</a:t>
            </a:r>
          </a:p>
          <a:p>
            <a:r>
              <a:rPr lang="en-US" sz="4000" dirty="0" smtClean="0"/>
              <a:t>What colors do you see in this picture?</a:t>
            </a:r>
            <a:endParaRPr lang="en-US" sz="4000" dirty="0"/>
          </a:p>
        </p:txBody>
      </p:sp>
      <p:pic>
        <p:nvPicPr>
          <p:cNvPr id="4" name="Content Placeholder 3"/>
          <p:cNvPicPr>
            <a:picLocks noChangeAspect="1"/>
          </p:cNvPicPr>
          <p:nvPr/>
        </p:nvPicPr>
        <p:blipFill>
          <a:blip r:embed="rId2"/>
          <a:srcRect t="6474" b="6474"/>
          <a:stretch>
            <a:fillRect/>
          </a:stretch>
        </p:blipFill>
        <p:spPr>
          <a:xfrm>
            <a:off x="3637387" y="3135086"/>
            <a:ext cx="5049413" cy="2776983"/>
          </a:xfrm>
          <a:prstGeom prst="rect">
            <a:avLst/>
          </a:prstGeom>
        </p:spPr>
      </p:pic>
    </p:spTree>
    <p:extLst>
      <p:ext uri="{BB962C8B-B14F-4D97-AF65-F5344CB8AC3E}">
        <p14:creationId xmlns:p14="http://schemas.microsoft.com/office/powerpoint/2010/main" xmlns="" val="4311350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2"/>
          <a:srcRect l="4623" t="14415" r="6061" b="25764"/>
          <a:stretch/>
        </p:blipFill>
        <p:spPr>
          <a:xfrm>
            <a:off x="837720" y="999985"/>
            <a:ext cx="7350331" cy="5585631"/>
          </a:xfrm>
          <a:prstGeom prst="rect">
            <a:avLst/>
          </a:prstGeom>
        </p:spPr>
      </p:pic>
      <p:sp>
        <p:nvSpPr>
          <p:cNvPr id="2" name="Title 1"/>
          <p:cNvSpPr>
            <a:spLocks noGrp="1"/>
          </p:cNvSpPr>
          <p:nvPr>
            <p:ph type="title"/>
          </p:nvPr>
        </p:nvSpPr>
        <p:spPr/>
        <p:txBody>
          <a:bodyPr/>
          <a:lstStyle/>
          <a:p>
            <a:r>
              <a:rPr lang="en-US" dirty="0" smtClean="0"/>
              <a:t>Roses</a:t>
            </a:r>
            <a:endParaRPr lang="en-US" dirty="0"/>
          </a:p>
        </p:txBody>
      </p:sp>
    </p:spTree>
    <p:extLst>
      <p:ext uri="{BB962C8B-B14F-4D97-AF65-F5344CB8AC3E}">
        <p14:creationId xmlns:p14="http://schemas.microsoft.com/office/powerpoint/2010/main" xmlns="" val="1432109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274638"/>
            <a:ext cx="8229600" cy="5851525"/>
          </a:xfrm>
        </p:spPr>
        <p:txBody>
          <a:bodyPr>
            <a:normAutofit/>
          </a:bodyPr>
          <a:lstStyle/>
          <a:p>
            <a:r>
              <a:rPr lang="en-US" sz="4400" dirty="0" smtClean="0"/>
              <a:t>Name everything in the picture.</a:t>
            </a:r>
          </a:p>
          <a:p>
            <a:r>
              <a:rPr lang="en-US" sz="4400" dirty="0" smtClean="0"/>
              <a:t>Is this picture close up or far away?</a:t>
            </a:r>
          </a:p>
          <a:p>
            <a:r>
              <a:rPr lang="en-US" sz="4400" dirty="0" smtClean="0"/>
              <a:t>What colors do you see in this picture?</a:t>
            </a:r>
            <a:endParaRPr lang="en-US" sz="4400" dirty="0"/>
          </a:p>
        </p:txBody>
      </p:sp>
      <p:pic>
        <p:nvPicPr>
          <p:cNvPr id="4" name="Content Placeholder 3"/>
          <p:cNvPicPr>
            <a:picLocks noChangeAspect="1"/>
          </p:cNvPicPr>
          <p:nvPr/>
        </p:nvPicPr>
        <p:blipFill rotWithShape="1">
          <a:blip r:embed="rId2"/>
          <a:srcRect l="4623" t="14415" r="6061" b="25764"/>
          <a:stretch/>
        </p:blipFill>
        <p:spPr>
          <a:xfrm>
            <a:off x="5106386" y="3405351"/>
            <a:ext cx="3580414" cy="2720812"/>
          </a:xfrm>
          <a:prstGeom prst="rect">
            <a:avLst/>
          </a:prstGeom>
        </p:spPr>
      </p:pic>
    </p:spTree>
    <p:extLst>
      <p:ext uri="{BB962C8B-B14F-4D97-AF65-F5344CB8AC3E}">
        <p14:creationId xmlns:p14="http://schemas.microsoft.com/office/powerpoint/2010/main" xmlns="" val="2075568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ahistoryofnewyork.com/pictures/okeeffe_red_poppy-thumb-480x360.jpg"/>
          <p:cNvPicPr>
            <a:picLocks noChangeAspect="1" noChangeArrowheads="1"/>
          </p:cNvPicPr>
          <p:nvPr/>
        </p:nvPicPr>
        <p:blipFill>
          <a:blip r:embed="rId3" cstate="print"/>
          <a:srcRect/>
          <a:stretch>
            <a:fillRect/>
          </a:stretch>
        </p:blipFill>
        <p:spPr bwMode="auto">
          <a:xfrm>
            <a:off x="1066800" y="1066800"/>
            <a:ext cx="7112000" cy="5334000"/>
          </a:xfrm>
          <a:prstGeom prst="rect">
            <a:avLst/>
          </a:prstGeom>
          <a:noFill/>
        </p:spPr>
      </p:pic>
      <p:sp>
        <p:nvSpPr>
          <p:cNvPr id="3" name="TextBox 2"/>
          <p:cNvSpPr txBox="1"/>
          <p:nvPr/>
        </p:nvSpPr>
        <p:spPr>
          <a:xfrm>
            <a:off x="838200" y="304800"/>
            <a:ext cx="7467600" cy="381000"/>
          </a:xfrm>
          <a:prstGeom prst="rect">
            <a:avLst/>
          </a:prstGeom>
          <a:noFill/>
        </p:spPr>
        <p:txBody>
          <a:bodyPr wrap="square" rtlCol="0">
            <a:spAutoFit/>
          </a:bodyPr>
          <a:lstStyle/>
          <a:p>
            <a:pPr algn="ctr"/>
            <a:r>
              <a:rPr lang="en-US" dirty="0" smtClean="0"/>
              <a:t>Georgia O’Keeffe, </a:t>
            </a:r>
            <a:r>
              <a:rPr lang="en-US" i="1" u="sng" dirty="0" smtClean="0"/>
              <a:t>Red Poppy</a:t>
            </a:r>
            <a:r>
              <a:rPr lang="en-US" dirty="0" smtClean="0"/>
              <a:t> (1927)</a:t>
            </a:r>
            <a:endParaRPr lang="en-US" i="1" u="sng" dirty="0"/>
          </a:p>
        </p:txBody>
      </p:sp>
    </p:spTree>
    <p:extLst>
      <p:ext uri="{BB962C8B-B14F-4D97-AF65-F5344CB8AC3E}">
        <p14:creationId xmlns:p14="http://schemas.microsoft.com/office/powerpoint/2010/main" xmlns="" val="2190126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Describe this painting by Georgia O’Keeffe</a:t>
            </a:r>
            <a:endParaRPr lang="en-US" dirty="0"/>
          </a:p>
        </p:txBody>
      </p:sp>
      <p:sp>
        <p:nvSpPr>
          <p:cNvPr id="3" name="Content Placeholder 2"/>
          <p:cNvSpPr>
            <a:spLocks noGrp="1"/>
          </p:cNvSpPr>
          <p:nvPr>
            <p:ph idx="1"/>
          </p:nvPr>
        </p:nvSpPr>
        <p:spPr/>
        <p:txBody>
          <a:bodyPr/>
          <a:lstStyle/>
          <a:p>
            <a:r>
              <a:rPr lang="en-US" dirty="0" smtClean="0"/>
              <a:t>Name everything you see in this painting.</a:t>
            </a:r>
          </a:p>
          <a:p>
            <a:r>
              <a:rPr lang="en-US" dirty="0" smtClean="0"/>
              <a:t>Does the artist show the flower up close or far away?</a:t>
            </a:r>
          </a:p>
          <a:p>
            <a:r>
              <a:rPr lang="en-US" dirty="0" smtClean="0"/>
              <a:t>What colors are in the picture?</a:t>
            </a:r>
            <a:endParaRPr lang="en-US" dirty="0"/>
          </a:p>
        </p:txBody>
      </p:sp>
      <p:pic>
        <p:nvPicPr>
          <p:cNvPr id="4" name="Picture 2" descr="http://ahistoryofnewyork.com/pictures/okeeffe_red_poppy-thumb-480x360.jpg"/>
          <p:cNvPicPr>
            <a:picLocks noChangeAspect="1" noChangeArrowheads="1"/>
          </p:cNvPicPr>
          <p:nvPr/>
        </p:nvPicPr>
        <p:blipFill>
          <a:blip r:embed="rId2" cstate="print"/>
          <a:srcRect/>
          <a:stretch>
            <a:fillRect/>
          </a:stretch>
        </p:blipFill>
        <p:spPr bwMode="auto">
          <a:xfrm>
            <a:off x="5233401" y="4053990"/>
            <a:ext cx="3453399" cy="2590049"/>
          </a:xfrm>
          <a:prstGeom prst="rect">
            <a:avLst/>
          </a:prstGeom>
          <a:noFill/>
        </p:spPr>
      </p:pic>
    </p:spTree>
    <p:extLst>
      <p:ext uri="{BB962C8B-B14F-4D97-AF65-F5344CB8AC3E}">
        <p14:creationId xmlns:p14="http://schemas.microsoft.com/office/powerpoint/2010/main" xmlns="" val="21658763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62000" y="228600"/>
            <a:ext cx="7467600" cy="381000"/>
          </a:xfrm>
          <a:prstGeom prst="rect">
            <a:avLst/>
          </a:prstGeom>
          <a:noFill/>
        </p:spPr>
        <p:txBody>
          <a:bodyPr wrap="square" rtlCol="0">
            <a:spAutoFit/>
          </a:bodyPr>
          <a:lstStyle/>
          <a:p>
            <a:pPr algn="ctr"/>
            <a:r>
              <a:rPr lang="en-US" dirty="0" smtClean="0"/>
              <a:t>Vincent Van Gogh, </a:t>
            </a:r>
            <a:r>
              <a:rPr lang="en-US" i="1" u="sng" dirty="0" smtClean="0"/>
              <a:t>Butterflies and Poppies</a:t>
            </a:r>
            <a:r>
              <a:rPr lang="en-US" dirty="0" smtClean="0"/>
              <a:t> (1890)</a:t>
            </a:r>
            <a:endParaRPr lang="en-US" i="1" u="sng" dirty="0"/>
          </a:p>
        </p:txBody>
      </p:sp>
      <p:pic>
        <p:nvPicPr>
          <p:cNvPr id="2050" name="Picture 2" descr="http://www.barewalls.com/i/c/554796_Butterflies-and-Poppies-St-Remy-1890.jpg"/>
          <p:cNvPicPr>
            <a:picLocks noChangeAspect="1" noChangeArrowheads="1"/>
          </p:cNvPicPr>
          <p:nvPr/>
        </p:nvPicPr>
        <p:blipFill>
          <a:blip r:embed="rId3" cstate="print"/>
          <a:srcRect/>
          <a:stretch>
            <a:fillRect/>
          </a:stretch>
        </p:blipFill>
        <p:spPr bwMode="auto">
          <a:xfrm>
            <a:off x="2514600" y="762000"/>
            <a:ext cx="4343400" cy="5917439"/>
          </a:xfrm>
          <a:prstGeom prst="rect">
            <a:avLst/>
          </a:prstGeom>
          <a:noFill/>
        </p:spPr>
      </p:pic>
    </p:spTree>
    <p:extLst>
      <p:ext uri="{BB962C8B-B14F-4D97-AF65-F5344CB8AC3E}">
        <p14:creationId xmlns:p14="http://schemas.microsoft.com/office/powerpoint/2010/main" xmlns="" val="19677671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170</TotalTime>
  <Words>268</Words>
  <Application>Microsoft Office PowerPoint</Application>
  <PresentationFormat>On-screen Show (4:3)</PresentationFormat>
  <Paragraphs>37</Paragraphs>
  <Slides>15</Slides>
  <Notes>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Describing Art Work</vt:lpstr>
      <vt:lpstr>Goal:</vt:lpstr>
      <vt:lpstr>A Rose</vt:lpstr>
      <vt:lpstr>Slide 4</vt:lpstr>
      <vt:lpstr>Roses</vt:lpstr>
      <vt:lpstr>Slide 6</vt:lpstr>
      <vt:lpstr>Slide 7</vt:lpstr>
      <vt:lpstr>Describe this painting by Georgia O’Keeffe</vt:lpstr>
      <vt:lpstr>Slide 9</vt:lpstr>
      <vt:lpstr>Describe this painting by Vincent Van Gogh</vt:lpstr>
      <vt:lpstr>Did I Achieve the Goal?</vt:lpstr>
      <vt:lpstr>Lesson 2 Compare and Contrast</vt:lpstr>
      <vt:lpstr>Review the descriptions of the paintings:</vt:lpstr>
      <vt:lpstr>Are there any words that you used for both paintings?  These words can be used to tell how the paintings are alike. </vt:lpstr>
      <vt:lpstr>Compare the words you used to describe both paintings. Are there some words that you used for one painting, but not for the other?  These are words that can describe how the paintings are different.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Describing Art Work</dc:title>
  <dc:creator>Deborah O Goff</dc:creator>
  <cp:lastModifiedBy>st</cp:lastModifiedBy>
  <cp:revision>7</cp:revision>
  <dcterms:created xsi:type="dcterms:W3CDTF">2014-10-16T22:07:10Z</dcterms:created>
  <dcterms:modified xsi:type="dcterms:W3CDTF">2014-10-29T16:15:33Z</dcterms:modified>
</cp:coreProperties>
</file>