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6FAEF-0E6A-4030-A214-1CF986223EDF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AB27-2871-46EB-8306-A5FA95195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veoh.com/watch/v28605336TzNsmhZb?h1=Reading+Rainbow:+Tortoise+and+the+Hare+(3x04)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newstalkkgvo.com/files/2012/07/kids-run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6775967" cy="4495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I can compare the experiences of characters in a story.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1   2   3   4</a:t>
            </a:r>
            <a:endParaRPr lang="en-US" sz="6600" dirty="0"/>
          </a:p>
        </p:txBody>
      </p:sp>
      <p:sp>
        <p:nvSpPr>
          <p:cNvPr id="4" name="Oval 3"/>
          <p:cNvSpPr/>
          <p:nvPr/>
        </p:nvSpPr>
        <p:spPr>
          <a:xfrm>
            <a:off x="5257800" y="2209800"/>
            <a:ext cx="3200400" cy="762000"/>
          </a:xfrm>
          <a:prstGeom prst="ellipse">
            <a:avLst/>
          </a:prstGeom>
          <a:noFill/>
          <a:ln w="82550" cmpd="sng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chool.discoveryeducation.com/clipart/images/torthar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743200"/>
            <a:ext cx="5715000" cy="3429000"/>
          </a:xfrm>
          <a:prstGeom prst="rect">
            <a:avLst/>
          </a:prstGeom>
          <a:noFill/>
        </p:spPr>
      </p:pic>
      <p:pic>
        <p:nvPicPr>
          <p:cNvPr id="1026" name="Picture 2" descr="http://sainthelena.us/school/classrooms/specialists/library/catalogs/LibraryAuthor/St/Images/58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04800"/>
            <a:ext cx="3030279" cy="3474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4786847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124200" y="2590800"/>
            <a:ext cx="5562600" cy="2308324"/>
          </a:xfrm>
          <a:prstGeom prst="rect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Comparing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I find the items to compare.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I choose the features to compare.</a:t>
            </a:r>
          </a:p>
          <a:p>
            <a:pPr marL="457200" indent="-457200">
              <a:buAutoNum type="arabicPeriod"/>
            </a:pPr>
            <a:endParaRPr lang="en-US" sz="2400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endParaRPr lang="en-US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ainthelena.us/school/classrooms/specialists/library/catalogs/LibraryAuthor/St/Images/584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219200"/>
            <a:ext cx="3030279" cy="34747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52578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Listen to the race portion of </a:t>
            </a:r>
            <a:r>
              <a:rPr lang="en-US" sz="2400" u="sng" dirty="0" smtClean="0">
                <a:latin typeface="Comic Sans MS" pitchFamily="66" charset="0"/>
              </a:rPr>
              <a:t>The Tortoise and the Hare</a:t>
            </a:r>
            <a:r>
              <a:rPr lang="en-US" sz="2400" dirty="0" smtClean="0">
                <a:latin typeface="Comic Sans MS" pitchFamily="66" charset="0"/>
              </a:rPr>
              <a:t>.  </a:t>
            </a:r>
            <a:r>
              <a:rPr lang="en-US" sz="1200" dirty="0" smtClean="0">
                <a:latin typeface="Comic Sans MS" pitchFamily="66" charset="0"/>
              </a:rPr>
              <a:t>(click on the book for the video- fast forward 3:51- 8:12)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066800"/>
            <a:ext cx="7772400" cy="4524315"/>
          </a:xfrm>
          <a:prstGeom prst="rect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Comparing</a:t>
            </a:r>
          </a:p>
          <a:p>
            <a:pPr marL="457200" indent="-457200"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I find the items to compare.</a:t>
            </a:r>
          </a:p>
          <a:p>
            <a:pPr marL="457200" indent="-457200">
              <a:buAutoNum type="arabicPeriod"/>
            </a:pPr>
            <a:endParaRPr lang="en-US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I choose the features to compare.</a:t>
            </a:r>
          </a:p>
          <a:p>
            <a:pPr marL="457200" indent="-457200">
              <a:buAutoNum type="arabicPeriod"/>
            </a:pP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I tell </a:t>
            </a:r>
            <a:r>
              <a:rPr lang="en-US" sz="3200" smtClean="0">
                <a:solidFill>
                  <a:srgbClr val="C00000"/>
                </a:solidFill>
                <a:latin typeface="Comic Sans MS" pitchFamily="66" charset="0"/>
              </a:rPr>
              <a:t>how the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items are the same or different.</a:t>
            </a:r>
          </a:p>
          <a:p>
            <a:pPr marL="457200" indent="-457200">
              <a:buAutoNum type="arabicPeriod"/>
            </a:pP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AutoNum type="arabicPeriod"/>
            </a:pP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5388" y="776288"/>
            <a:ext cx="6751637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I can compare the experiences of characters in a story.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1   2   3   4</a:t>
            </a:r>
            <a:endParaRPr lang="en-US" sz="6600" dirty="0"/>
          </a:p>
        </p:txBody>
      </p:sp>
      <p:sp>
        <p:nvSpPr>
          <p:cNvPr id="4" name="Oval 3"/>
          <p:cNvSpPr/>
          <p:nvPr/>
        </p:nvSpPr>
        <p:spPr>
          <a:xfrm>
            <a:off x="5257800" y="2209800"/>
            <a:ext cx="3200400" cy="762000"/>
          </a:xfrm>
          <a:prstGeom prst="ellipse">
            <a:avLst/>
          </a:prstGeom>
          <a:noFill/>
          <a:ln w="82550" cmpd="sng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96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I can compare the experiences of characters in a story.</vt:lpstr>
      <vt:lpstr>Slide 3</vt:lpstr>
      <vt:lpstr>Slide 4</vt:lpstr>
      <vt:lpstr>Slide 5</vt:lpstr>
      <vt:lpstr>Slide 6</vt:lpstr>
      <vt:lpstr>Slide 7</vt:lpstr>
      <vt:lpstr>I can compare the experiences of characters in a story.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4</cp:revision>
  <dcterms:created xsi:type="dcterms:W3CDTF">2012-12-03T11:18:33Z</dcterms:created>
  <dcterms:modified xsi:type="dcterms:W3CDTF">2012-12-10T15:40:18Z</dcterms:modified>
</cp:coreProperties>
</file>