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4" r:id="rId8"/>
    <p:sldId id="262" r:id="rId9"/>
    <p:sldId id="258" r:id="rId10"/>
    <p:sldId id="265" r:id="rId11"/>
    <p:sldId id="263" r:id="rId12"/>
    <p:sldId id="259" r:id="rId13"/>
    <p:sldId id="266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7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187FF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://www.google.com/url?sa=i&amp;rct=j&amp;q=&amp;esrc=s&amp;frm=1&amp;source=images&amp;cd=&amp;cad=rja&amp;docid=c4VcA6Dq_zhxVM&amp;tbnid=T23woJ7kmfq50M:&amp;ved=0CAUQjRw&amp;url=http://www.funnybirdsite.com/pictures/grab_and_run.htm&amp;ei=mRpUUtrgLca72AWFuYHQAQ&amp;bvm=bv.53537100,d.b2I&amp;psig=AFQjCNF1X3uU_abt_LIMIRoUIDoMbXjpsg&amp;ust=1381329934621832" TargetMode="External"/><Relationship Id="rId7" Type="http://schemas.openxmlformats.org/officeDocument/2006/relationships/hyperlink" Target="http://www.google.com/url?sa=i&amp;rct=j&amp;q=&amp;esrc=s&amp;frm=1&amp;source=images&amp;cd=&amp;cad=rja&amp;docid=JQ24HKchexxALM&amp;tbnid=Syq-QoRLlOzkzM:&amp;ved=0CAUQjRw&amp;url=http://www.experthow.com/how-to-catch-a-baseball/&amp;ei=DB1UUqCBN8P02gWS_YG4DQ&amp;bvm=bv.53537100,d.b2I&amp;psig=AFQjCNFiRk-CQYGSHixBYq65WSCPdJVN3g&amp;ust=138133056438057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hyperlink" Target="http://www.google.com/url?sa=i&amp;rct=j&amp;q=&amp;esrc=s&amp;frm=1&amp;source=images&amp;cd=&amp;cad=rja&amp;docid=cpANuD2XBNpHZM&amp;tbnid=f19cQskOMRzaDM:&amp;ved=0CAUQjRw&amp;url=http://maniyinpakkam.blogspot.com/2012_09_01_archive.html&amp;ei=VhxUUqygEcPu2gXn-4D4Cw&amp;bvm=bv.53537100,d.b2I&amp;psig=AFQjCNF3rX8Ph2M8htKxAo0kwNVTIxipKA&amp;ust=1381330347510241" TargetMode="Externa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_bxGiUU_rjRRPM&amp;tbnid=SA3Mv6521-38KM:&amp;ved=0CAUQjRw&amp;url=http://jielimishekwanza.blogspot.com/2013/05/malezi-madhara-8-ya-kumzuia-mtoto-wa.html&amp;ei=sRdUUsCkFcPB2wXJn4CQCQ&amp;bvm=bv.53537100,d.b2I&amp;psig=AFQjCNEC9ID3o8IM1GjbU7yrqbyIMQKx7A&amp;ust=138132917532999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xexvCKZcLMohcM&amp;tbnid=3ZcrVi9krc11aM:&amp;ved=0CAUQjRw&amp;url=http://www.amazinavenue.com/2013/4/1/4163318/puppy-avenue-2013-new-york-mets-roster-dogs-david-wright-ike-davis-jordany-valdespin&amp;ei=fhhUUvx75oLbBYHQgNgP&amp;bvm=bv.53537100,d.b2I&amp;psig=AFQjCNHIgulxVLhxmSO1XlCn_DE-TL-QMA&amp;ust=1381329401497264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google.com/url?sa=i&amp;rct=j&amp;q=&amp;esrc=s&amp;frm=1&amp;source=images&amp;cd=&amp;cad=rja&amp;docid=bnm844qL-ZugiM&amp;tbnid=2G7Qgqwbmgo__M:&amp;ved=0CAUQjRw&amp;url=http://thecareercafe.co.uk/blog/?attachment_id=5756&amp;ei=RhlUUsuBFcuE2AW_moCYCg&amp;bvm=bv.53537100,d.b2I&amp;psig=AFQjCNEZSbKo3YxkbeSAX-K9hSYm8UHh5g&amp;ust=1381329599600963" TargetMode="External"/><Relationship Id="rId7" Type="http://schemas.openxmlformats.org/officeDocument/2006/relationships/hyperlink" Target="http://www.google.com/url?sa=i&amp;rct=j&amp;q=&amp;esrc=s&amp;frm=1&amp;source=images&amp;cd=&amp;cad=rja&amp;docid=j_DsxJrmSMmwGM&amp;tbnid=7DUWV5wRQQwmfM:&amp;ved=0CAUQjRw&amp;url=http://theindecisiveartist.blogspot.com/2008/09/scared-faces.html&amp;ei=1RlUUtShBMna2wWJ6IDoCg&amp;bvm=bv.53537100,d.b2I&amp;psig=AFQjCNFdzi3PgVF5WlrGv-YeJXXUX9-rug&amp;ust=138132969676105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hyperlink" Target="http://www.google.com/url?sa=i&amp;rct=j&amp;q=&amp;esrc=s&amp;frm=1&amp;source=images&amp;cd=&amp;cad=rja&amp;docid=pQn9sE5MXVJKpM&amp;tbnid=UaFXFevlC4bn1M:&amp;ved=0CAUQjRw&amp;url=http://www.cdc.gov/ncbddd/kids/adhd.html&amp;ei=bxlUUpKcNIG52QXD7oEg&amp;bvm=bv.53537100,d.b2I&amp;psig=AFQjCNEZSbKo3YxkbeSAX-K9hSYm8UHh5g&amp;ust=1381329599600963" TargetMode="Externa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2</a:t>
            </a:r>
            <a:endParaRPr lang="en-US" sz="2800" b="1" dirty="0"/>
          </a:p>
        </p:txBody>
      </p:sp>
      <p:pic>
        <p:nvPicPr>
          <p:cNvPr id="4" name="Picture 2" descr="http://www.infomat.com/learning/images/16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3429000" cy="2800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25908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are some things that can </a:t>
            </a:r>
            <a:r>
              <a:rPr lang="en-US" sz="5400" b="1" dirty="0" smtClean="0"/>
              <a:t>startle </a:t>
            </a:r>
            <a:r>
              <a:rPr lang="en-US" sz="2800" b="1" dirty="0" smtClean="0"/>
              <a:t>people?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snatch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snatch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438400" y="19050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quick grab</a:t>
            </a:r>
            <a:endParaRPr lang="en-US" sz="3200" dirty="0"/>
          </a:p>
        </p:txBody>
      </p:sp>
      <p:pic>
        <p:nvPicPr>
          <p:cNvPr id="3" name="Picture 2" descr="http://www.funnybirdsite.com/pictures/Grab_And_Ru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24040" b="7336"/>
          <a:stretch>
            <a:fillRect/>
          </a:stretch>
        </p:blipFill>
        <p:spPr bwMode="auto">
          <a:xfrm rot="605380">
            <a:off x="5114044" y="733499"/>
            <a:ext cx="3342640" cy="2133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6" descr="http://pettopicsanonymous.files.wordpress.com/2012/04/200406972-001-frisbee-dog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29131"/>
          <a:stretch>
            <a:fillRect/>
          </a:stretch>
        </p:blipFill>
        <p:spPr bwMode="auto">
          <a:xfrm>
            <a:off x="6172200" y="2971801"/>
            <a:ext cx="1676400" cy="31998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56" name="Picture 16" descr="http://www.experthow.com/wp-content/uploads/2009/10/Catch-a-Baseball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90600" y="2971800"/>
            <a:ext cx="4286250" cy="3009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85800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are some things people might </a:t>
            </a:r>
            <a:r>
              <a:rPr lang="en-US" sz="5400" b="1" dirty="0" smtClean="0"/>
              <a:t>snatch?</a:t>
            </a:r>
            <a:endParaRPr lang="en-US" sz="54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3352800"/>
            <a:ext cx="8001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Make a frozen picture with your partner showing the meaning of  </a:t>
            </a:r>
            <a:r>
              <a:rPr lang="en-US" sz="5400" b="1" dirty="0" smtClean="0"/>
              <a:t>snatch.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2192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romp</a:t>
            </a:r>
          </a:p>
          <a:p>
            <a:pPr algn="ctr"/>
            <a:r>
              <a:rPr lang="en-US" sz="9600" b="1" dirty="0" smtClean="0"/>
              <a:t>startle</a:t>
            </a:r>
          </a:p>
          <a:p>
            <a:pPr algn="ctr"/>
            <a:r>
              <a:rPr lang="en-US" sz="9600" b="1" dirty="0" smtClean="0"/>
              <a:t>snatch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91000"/>
            <a:ext cx="1679013" cy="2438400"/>
          </a:xfrm>
          <a:prstGeom prst="rect">
            <a:avLst/>
          </a:prstGeom>
          <a:noFill/>
        </p:spPr>
      </p:pic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505200"/>
            <a:ext cx="1763268" cy="2217947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05000" y="1752600"/>
            <a:ext cx="7239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romp</a:t>
            </a:r>
          </a:p>
          <a:p>
            <a:r>
              <a:rPr lang="en-US" sz="9600" b="1" dirty="0" smtClean="0"/>
              <a:t>startle</a:t>
            </a:r>
          </a:p>
          <a:p>
            <a:r>
              <a:rPr lang="en-US" sz="9600" b="1" dirty="0" smtClean="0"/>
              <a:t>snatch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infomat.com/learning/images/16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371600"/>
            <a:ext cx="4648200" cy="3796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romp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86200" y="1828800"/>
            <a:ext cx="411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run, jump, play, and feel happy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2286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romp</a:t>
            </a:r>
            <a:endParaRPr lang="en-US" sz="9600" b="1" dirty="0"/>
          </a:p>
        </p:txBody>
      </p:sp>
      <p:pic>
        <p:nvPicPr>
          <p:cNvPr id="22532" name="Picture 4" descr="https://encrypted-tbn1.gstatic.com/images?q=tbn:ANd9GcQbU_FQf09PjlIM3osGlpZhtxlnKZa4keT6du5t1gUhuGZUL1Ne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t="2417" b="10574"/>
          <a:stretch>
            <a:fillRect/>
          </a:stretch>
        </p:blipFill>
        <p:spPr bwMode="auto">
          <a:xfrm>
            <a:off x="3886200" y="3200400"/>
            <a:ext cx="4714875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4" name="Picture 6" descr="http://cdn2.sbnation.com/imported_assets/1525873/chasing-bal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1447800"/>
            <a:ext cx="2990850" cy="374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romping.  </a:t>
            </a:r>
          </a:p>
          <a:p>
            <a:r>
              <a:rPr lang="en-US" sz="2800" b="1" dirty="0" smtClean="0"/>
              <a:t>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133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kittens were chasing a toy mouse around the room.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5814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children were reading quietly.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7244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boys were laughing and jumping in the big pile of leaves.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startle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"/>
            <a:ext cx="41148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startle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1828800"/>
            <a:ext cx="358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 surprise someone and cause them to jump</a:t>
            </a:r>
          </a:p>
        </p:txBody>
      </p:sp>
      <p:pic>
        <p:nvPicPr>
          <p:cNvPr id="16386" name="Picture 2" descr="http://thecareercafe.co.uk/blog/wp-content/uploads/2013/01/surprised-woman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8975" r="12040"/>
          <a:stretch>
            <a:fillRect/>
          </a:stretch>
        </p:blipFill>
        <p:spPr bwMode="auto">
          <a:xfrm>
            <a:off x="3886200" y="3048000"/>
            <a:ext cx="3352800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4" descr="http://www.cdc.gov/ncbddd/kids/images/adhd-kq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533400"/>
            <a:ext cx="1905000" cy="2990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90" name="Picture 6" descr="https://encrypted-tbn2.gstatic.com/images?q=tbn:ANd9GcR2_9igmseSEYzVSh1gRw8fHlf6QPo_P0qpyD9ZMIxHB0-YHPt6_Q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19200" y="3810000"/>
            <a:ext cx="188755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352</Words>
  <Application>Microsoft Office PowerPoint</Application>
  <PresentationFormat>On-screen Show (4:3)</PresentationFormat>
  <Paragraphs>71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29</cp:revision>
  <dcterms:created xsi:type="dcterms:W3CDTF">2013-09-20T22:58:17Z</dcterms:created>
  <dcterms:modified xsi:type="dcterms:W3CDTF">2013-10-10T13:13:20Z</dcterms:modified>
</cp:coreProperties>
</file>