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4" r:id="rId8"/>
    <p:sldId id="262" r:id="rId9"/>
    <p:sldId id="258" r:id="rId10"/>
    <p:sldId id="265" r:id="rId11"/>
    <p:sldId id="263" r:id="rId12"/>
    <p:sldId id="259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3dejECrI35SKmM&amp;tbnid=Mme_rlvrltFB8M:&amp;ved=0CAUQjRw&amp;url=http://en.wikipedia.org/wiki/Finn_Family_Moomintroll&amp;ei=buNJUsCGK-qY2gX7iICoCw&amp;bvm=bv.53217764,d.b2I&amp;psig=AFQjCNFEusIMHUnX_FbFDf82jGK9msRe9g&amp;ust=138066045880832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frm=1&amp;source=images&amp;cd=&amp;cad=rja&amp;docid=lG-d7quel_A07M&amp;tbnid=kLZEsziEcwyejM:&amp;ved=0CAUQjRw&amp;url=http://www.thedphoto.com/inspiration-fix/amazing-hazy-blurry-pictures-from-josh-sim/&amp;ei=gu9JUv_3A6Wc2gXj0YGgCA&amp;bvm=bv.53217764,d.b2I&amp;psig=AFQjCNHdzBQCl604tsycFeJ4zLEycRXJUQ&amp;ust=1380663529344282" TargetMode="External"/><Relationship Id="rId7" Type="http://schemas.openxmlformats.org/officeDocument/2006/relationships/hyperlink" Target="http://www.google.com/url?sa=i&amp;rct=j&amp;q=&amp;esrc=s&amp;frm=1&amp;source=images&amp;cd=&amp;cad=rja&amp;docid=d_A0lNlpbcj2xM&amp;tbnid=fmelUVSoxIFKHM:&amp;ved=0CAUQjRw&amp;url=http://www.freemalaysiatoday.com/category/business/2013/02/15/air-pocalypse-in-the-making/attachment/malaysia-haze-2/&amp;ei=su9JUtyiC-jN2wXJxIDgCg&amp;psig=AFQjCNEjMD45vNr2Y3pz48CUu5i99qSbJw&amp;ust=138066360086719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frm=1&amp;source=images&amp;cd=&amp;cad=rja&amp;docid=uGNK52ep9Pdg2M&amp;tbnid=IlEIsETfllf5aM:&amp;ved=0CAUQjRw&amp;url=http://www.travisthetreetrimmer.com/why-do-the-leaves-change-color/&amp;ei=2e9JUvTVJK-C2gWOi4CICw&amp;psig=AFQjCNGduzQ5ZUQ9-JsyqW9IMxv-ucYu9Q&amp;ust=1380663635159564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wQUQcWcVWeGvM&amp;tbnid=HLQ2MulFDG3OrM:&amp;ved=0CAUQjRw&amp;url=http://www.startribune.com/lifestyle/187524851.html&amp;ei=WehJUoOvMIal2wWx7IH4Dg&amp;psig=AFQjCNG6TWwMimwuDPIHoeuT5d2XsEzjrg&amp;ust=138066171344336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docid=0HHp4IQc6xtXlM&amp;tbnid=cUNuvCF2tkGJyM:&amp;ved=0CAUQjRw&amp;url=http://www.mikewphotography.com/2012/08/13/disney-serious-face/&amp;ei=y-hJUpvkNMWi2gWY54AI&amp;psig=AFQjCNGiiWg5lVmfAvWjZA8c3XVvGi4Z9A&amp;ust=1380661787633151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com/url?sa=i&amp;rct=j&amp;q=&amp;esrc=s&amp;frm=1&amp;source=images&amp;cd=&amp;cad=rja&amp;docid=_EcaPgZiBZ7khM&amp;tbnid=IwJ_zSxRNUhE1M:&amp;ved=0CAUQjRw&amp;url=http://www.freedom-center.com/about/birthday-party-rental-2/&amp;ei=YOtJUrLqDKK02gXA44GQBA&amp;psig=AFQjCNECGPfR6UPDyamM58vDCyBN4pVViA&amp;ust=1380662473979126" TargetMode="External"/><Relationship Id="rId7" Type="http://schemas.openxmlformats.org/officeDocument/2006/relationships/hyperlink" Target="http://www.google.com/url?sa=i&amp;rct=j&amp;q=&amp;esrc=s&amp;frm=1&amp;source=images&amp;cd=&amp;cad=rja&amp;docid=D9LzotZ0DTcmMM&amp;tbnid=LJXNR2iZ_o92xM:&amp;ved=0CAUQjRw&amp;url=http://abcnews.go.com/US/north-carolina-jilted-lover-case-latest-child-victims/story?id=15007068&amp;ei=UuxJUpO0Iqe72wWUuIHQCg&amp;psig=AFQjCNGVP7Btwx-jD-0j3Gqr_O1qCQV67w&amp;ust=138066267562006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docid=NHb39FaBmO4M7M&amp;tbnid=YULZyHMHrvpkdM:&amp;ved=0CAUQjRw&amp;url=http://www.bbc.co.uk/blogs/parents/2011/02/how-much-homework-do-you-have.shtml&amp;ei=3-tJUqC4NMnj2wWt-YC4Bw&amp;psig=AFQjCNHk3dLVcoWVJ9iqOUL-F32ulFGPQw&amp;ust=1380662615622280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www.google.com/url?sa=i&amp;rct=j&amp;q=&amp;esrc=s&amp;frm=1&amp;source=images&amp;cd=&amp;cad=rja&amp;docid=JADin7azlojnpM&amp;tbnid=ME2tBKSvhtG-NM:&amp;ved=0CAUQjRw&amp;url=http://laowaiblog.com/running-in-your-sleep/&amp;ei=-exJUuu_Mena2wX99ICQDQ&amp;psig=AFQjCNGKxzeqc8Nx00lMv_56RvxJM-FJcw&amp;ust=138066286655187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dejECrI35SKmM&amp;tbnid=Mme_rlvrltFB8M:&amp;ved=0CAUQjRw&amp;url=http://en.wikipedia.org/wiki/Finn_Family_Moomintroll&amp;ei=buNJUsCGK-qY2gX7iICoCw&amp;bvm=bv.53217764,d.b2I&amp;psig=AFQjCNFEusIMHUnX_FbFDf82jGK9msRe9g&amp;ust=13806604588083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pA5cZfnc5ganM&amp;tbnid=w_yE2ftEnOghiM:&amp;ved=0CAUQjRw&amp;url=http://www.freestockphotos.biz/stockphoto/308&amp;ei=FeVJUpPXGqey2gWMo4HgCw&amp;bvm=bv.53217764,d.b2I&amp;psig=AFQjCNFjVW2fNLtmBlRuC5HBPA1J8IqT4g&amp;ust=138066076224056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http://www.google.com/url?sa=i&amp;rct=j&amp;q=&amp;esrc=s&amp;frm=1&amp;source=images&amp;cd=&amp;cad=rja&amp;docid=Eh7vexiyYkiGnM&amp;tbnid=xnjgDLZkXdLMwM:&amp;ved=&amp;url=http://reserve123.com/tours/general-jackson-lunch-cruise-show-nashville-transportation/&amp;ei=-fFJUvzjJsbS2QWbioDwCg&amp;psig=AFQjCNGdPYCUctIsWiB3drY-7XLYcXgqqg&amp;ust=1380664186098782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videoblocks.com/videos/details/morning-haze-moving-in-grand-canyon/" TargetMode="External"/><Relationship Id="rId7" Type="http://schemas.openxmlformats.org/officeDocument/2006/relationships/hyperlink" Target="http://www.google.com/url?sa=i&amp;source=images&amp;cd=&amp;cad=rja&amp;docid=VUwOexs0MzdyNM&amp;tbnid=qPHLp4x9lAh6IM:&amp;ved=0CAgQjRwwAA&amp;url=http://www.scientificamerican.com/article.cfm?id=the-amnesia-gene&amp;ei=f-dJUqPQBZO72QWZw4HADQ&amp;psig=AFQjCNEj_M1IR4hg7nzn4tuPWOGoh_9s6Q&amp;ust=13806615031503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docid=PhGh9KJkH3oj-M&amp;tbnid=25p_qbcdSrBYnM:&amp;ved=0CAUQjRw&amp;url=http://www.careerealism.com/forget-update-linkedin-profile/&amp;ei=0uZJUtf8Ecmb2QW8iIH4Bg&amp;bvm=bv.53217764,d.b2I&amp;psig=AFQjCNGHWDaTEGnLN539qB_V_klc-g2jhQ&amp;ust=1380661259143007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31746" name="Picture 2" descr="http://upload.wikimedia.org/wikipedia/en/6/67/FinnFamilyMoom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3048000" cy="471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are </a:t>
            </a:r>
            <a:r>
              <a:rPr lang="en-US" sz="5400" b="1" dirty="0" smtClean="0"/>
              <a:t>hazy?</a:t>
            </a:r>
            <a:endParaRPr lang="en-US" sz="2800" b="1" dirty="0"/>
          </a:p>
        </p:txBody>
      </p:sp>
      <p:pic>
        <p:nvPicPr>
          <p:cNvPr id="14340" name="Picture 4" descr="http://farm8.staticflickr.com/7094/7157469492_18b5f27b45_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858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http://www.travisthetreetrimmer.com/wp-content/uploads/2012/11/trees-in-the-fall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828800"/>
            <a:ext cx="376145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www.freemalaysiatoday.com/wp-content/uploads/2013/02/haz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886200"/>
            <a:ext cx="33528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solemnly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solemnly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1905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be serious</a:t>
            </a:r>
            <a:endParaRPr lang="en-US" sz="3200" dirty="0"/>
          </a:p>
        </p:txBody>
      </p:sp>
      <p:pic>
        <p:nvPicPr>
          <p:cNvPr id="10242" name="Picture 2" descr="http://stmedia.startribune.com/images/620*425/Inaugural012013a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667000"/>
            <a:ext cx="4261131" cy="291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81600" y="5638800"/>
            <a:ext cx="273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“I solemnly swear…”</a:t>
            </a:r>
            <a:endParaRPr lang="en-US" sz="2400" dirty="0"/>
          </a:p>
        </p:txBody>
      </p:sp>
      <p:pic>
        <p:nvPicPr>
          <p:cNvPr id="10246" name="Picture 6" descr="http://www.mikewphotography.com/wp-content/uploads/2012/08/20120619_Disney2012_42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0404"/>
          <a:stretch>
            <a:fillRect/>
          </a:stretch>
        </p:blipFill>
        <p:spPr bwMode="auto">
          <a:xfrm>
            <a:off x="457200" y="2057400"/>
            <a:ext cx="354214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16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show people that are behaving </a:t>
            </a:r>
          </a:p>
          <a:p>
            <a:r>
              <a:rPr lang="en-US" sz="5400" b="1" dirty="0" smtClean="0"/>
              <a:t>solemnly?</a:t>
            </a:r>
            <a:endParaRPr lang="en-US" sz="54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freedom-center.com/wp-content/uploads/birthday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05000"/>
            <a:ext cx="2895600" cy="195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www.bbc.co.uk/blogs/parents/homewo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267200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://a.abcnews.com/images/US/ap_greensboro_Shooting_mary_ann_holder_thg_111122_w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57980"/>
          <a:stretch>
            <a:fillRect/>
          </a:stretch>
        </p:blipFill>
        <p:spPr bwMode="auto">
          <a:xfrm>
            <a:off x="4267200" y="1143000"/>
            <a:ext cx="1981200" cy="26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http://laowaiblog.com/wp-content/uploads/2010/11/children-playing-615x474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3505200"/>
            <a:ext cx="3544384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/>
              <a:t>aquaintance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hazy</a:t>
            </a:r>
          </a:p>
          <a:p>
            <a:pPr algn="ctr"/>
            <a:r>
              <a:rPr lang="en-US" sz="9600" b="1" dirty="0" smtClean="0"/>
              <a:t>solemnly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600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/>
              <a:t>aquaintance</a:t>
            </a:r>
            <a:endParaRPr lang="en-US" sz="9600" b="1" dirty="0" smtClean="0"/>
          </a:p>
          <a:p>
            <a:r>
              <a:rPr lang="en-US" sz="9600" b="1" dirty="0" smtClean="0"/>
              <a:t>hazy</a:t>
            </a:r>
          </a:p>
          <a:p>
            <a:r>
              <a:rPr lang="en-US" sz="9600" b="1" dirty="0" smtClean="0"/>
              <a:t>solemnly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en/6/67/FinnFamilyMoom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066800"/>
            <a:ext cx="3048000" cy="471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/>
              <a:t>aquaintance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1828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person that you know, but not that well.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04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/>
              <a:t>aquaintance</a:t>
            </a:r>
            <a:endParaRPr lang="en-US" sz="9600" b="1" dirty="0"/>
          </a:p>
        </p:txBody>
      </p:sp>
      <p:pic>
        <p:nvPicPr>
          <p:cNvPr id="22530" name="Picture 2" descr="http://www.freestockphotos.biz/pictures/0/308/handshak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3540489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images.v2.reserve123.com/product/3884-2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200400"/>
            <a:ext cx="353887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an example of people that are </a:t>
            </a:r>
            <a:r>
              <a:rPr lang="en-US" sz="2800" b="1" dirty="0" err="1" smtClean="0"/>
              <a:t>aquaintances</a:t>
            </a:r>
            <a:r>
              <a:rPr lang="en-US" sz="2800" b="1" dirty="0" smtClean="0"/>
              <a:t>. 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students—one is a first grader and the other is a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grader.  They have only met once before.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very best friend.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checker at the grocery store.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family.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hazy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327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hazy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Air that is not clear.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724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3200" dirty="0" smtClean="0"/>
              <a:t>A memory that is not clear.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715000" y="228600"/>
            <a:ext cx="25908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53200" y="533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?</a:t>
            </a:r>
            <a:endParaRPr lang="en-US" sz="7200" dirty="0"/>
          </a:p>
        </p:txBody>
      </p:sp>
      <p:pic>
        <p:nvPicPr>
          <p:cNvPr id="16392" name="Picture 8" descr="http://www.storyculture.com/blog/images/2008/10/30/grand_canyon_hazelivewebc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95600"/>
            <a:ext cx="402520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http://www.careerealism.com/home/jtodonnell/careerealism.com/wp-content/uploads/2013/03/forget-update-linkedin-profi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286000"/>
            <a:ext cx="35433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 descr="http://www.scientificamerican.com/media/inline/the-amnesia-gene_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572000"/>
            <a:ext cx="1600200" cy="16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92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943600"/>
            <a:ext cx="451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the picture to watch a video of morning</a:t>
            </a:r>
          </a:p>
          <a:p>
            <a:r>
              <a:rPr lang="en-US" dirty="0" smtClean="0"/>
              <a:t>haze moving into the Grand Canyon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373</Words>
  <Application>Microsoft Office PowerPoint</Application>
  <PresentationFormat>On-screen Show (4:3)</PresentationFormat>
  <Paragraphs>77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23</cp:revision>
  <dcterms:created xsi:type="dcterms:W3CDTF">2013-09-20T22:58:17Z</dcterms:created>
  <dcterms:modified xsi:type="dcterms:W3CDTF">2013-10-01T21:44:54Z</dcterms:modified>
</cp:coreProperties>
</file>