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57" r:id="rId5"/>
    <p:sldId id="264" r:id="rId6"/>
    <p:sldId id="258" r:id="rId7"/>
    <p:sldId id="265" r:id="rId8"/>
    <p:sldId id="259" r:id="rId9"/>
    <p:sldId id="266" r:id="rId10"/>
    <p:sldId id="260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70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05A20-683C-4136-99AB-3DC60894C9CA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delightfulchildrensbooks.files.wordpress.com/2011/01/big-tracks-little-trac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7055732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surface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nibble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ripen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2.bp.blogspot.com/_ZkCDFiuPV-Q/TMo0JuI_ciI/AAAAAAAAACM/SdnOWbkkHqE/s320/Never+Smile+at+a+Monkey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"/>
            <a:ext cx="5867398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2514600"/>
            <a:ext cx="6172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harass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4648200"/>
            <a:ext cx="6172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clutch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381000"/>
            <a:ext cx="6172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obvious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381000"/>
            <a:ext cx="8153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lickety-split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4384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slithered</a:t>
            </a:r>
            <a:endParaRPr kumimoji="0" lang="en-US" sz="10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4572000"/>
            <a:ext cx="5410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single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ages.betterworldbooks.com/006/What-s-It-Like-to-Be-a-Fish-97800644515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7086600" cy="57755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019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glide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438400"/>
            <a:ext cx="6019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sleek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4572000"/>
            <a:ext cx="6553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seeping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infomat.com/learning/images/16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09600"/>
            <a:ext cx="7086600" cy="5788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486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romp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486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startles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486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snatch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43.tower.com/images/mm114106567/finn-family-moomintroll-tove-jansson-paperback-cover-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3886711" cy="579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8534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noProof="0" dirty="0" smtClean="0">
                <a:latin typeface="Century Gothic" pitchFamily="34" charset="0"/>
                <a:ea typeface="+mj-ea"/>
                <a:cs typeface="+mj-cs"/>
              </a:rPr>
              <a:t>acquaintances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hazy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6553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solemnly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connecticutvalleybiological.com/images/pub20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4724400" cy="60117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</Words>
  <Application>Microsoft Macintosh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</dc:title>
  <dc:creator>Brenda</dc:creator>
  <cp:lastModifiedBy>RPS</cp:lastModifiedBy>
  <cp:revision>21</cp:revision>
  <dcterms:created xsi:type="dcterms:W3CDTF">2010-03-23T01:52:06Z</dcterms:created>
  <dcterms:modified xsi:type="dcterms:W3CDTF">2011-09-08T20:13:40Z</dcterms:modified>
</cp:coreProperties>
</file>