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1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FB162-AC00-4E76-97DF-207B1EF30893}" type="datetimeFigureOut">
              <a:rPr lang="en-US" smtClean="0"/>
              <a:pPr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C5341-413B-4D00-9B50-2E8A5E64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docid=7AoRXFVzYgHLJM&amp;tbnid=rPxNfEIZfDberM:&amp;ved=0CAUQjRw&amp;url=http://happilyevertales.blogspot.com/2011/06/childrens-book-review-mouse-soup.html&amp;ei=yPINVOrvOKHG8QGEw4HYCA&amp;bvm=bv.74649129,d.b2U&amp;psig=AFQjCNF3r1hiVvPdzvzaw30gurJ87l_h6Q&amp;ust=141028666024082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6858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itchFamily="66" charset="0"/>
              </a:rPr>
              <a:t>Name _____________________ Date ___________</a:t>
            </a:r>
          </a:p>
          <a:p>
            <a:endParaRPr lang="en-US" dirty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      	           Summative Assessment – </a:t>
            </a:r>
            <a:r>
              <a:rPr lang="en-US" sz="1600" u="sng" dirty="0" smtClean="0">
                <a:latin typeface="Comic Sans MS" pitchFamily="66" charset="0"/>
              </a:rPr>
              <a:t>Mouse Soup</a:t>
            </a:r>
          </a:p>
          <a:p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                       	                      </a:t>
            </a:r>
            <a:r>
              <a:rPr lang="en-US" sz="1600" i="1" dirty="0" smtClean="0">
                <a:latin typeface="Comic Sans MS" pitchFamily="66" charset="0"/>
              </a:rPr>
              <a:t>RL1.2</a:t>
            </a:r>
          </a:p>
          <a:p>
            <a:pPr algn="ctr"/>
            <a:r>
              <a:rPr lang="en-US" sz="1600" b="1" u="sng" dirty="0" smtClean="0">
                <a:latin typeface="Comic Sans MS" pitchFamily="66" charset="0"/>
              </a:rPr>
              <a:t>Directions: </a:t>
            </a:r>
            <a:r>
              <a:rPr lang="en-US" sz="1600" dirty="0" smtClean="0">
                <a:latin typeface="Comic Sans MS" pitchFamily="66" charset="0"/>
              </a:rPr>
              <a:t>Cut and paste the  pictures / </a:t>
            </a:r>
          </a:p>
          <a:p>
            <a:pPr algn="ctr"/>
            <a:r>
              <a:rPr lang="en-US" sz="1600" dirty="0" smtClean="0">
                <a:latin typeface="Comic Sans MS" pitchFamily="66" charset="0"/>
              </a:rPr>
              <a:t>sentences in the correct order (ex. beginning, middle, end)</a:t>
            </a:r>
          </a:p>
          <a:p>
            <a:pPr algn="ctr"/>
            <a:r>
              <a:rPr lang="en-US" sz="1600" u="sng" dirty="0" smtClean="0">
                <a:latin typeface="Comic Sans MS" pitchFamily="66" charset="0"/>
              </a:rPr>
              <a:t> 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9" name="Picture 5" descr="https://encrypted-tbn1.gstatic.com/images?q=tbn:ANd9GcS6z7dpiuESbGZjXQ-VZB8w2M94MB4ye7J6bfyhKjJ2QijV1Bq62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57200"/>
            <a:ext cx="775253" cy="990600"/>
          </a:xfrm>
          <a:prstGeom prst="rect">
            <a:avLst/>
          </a:prstGeom>
          <a:noFill/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1905000"/>
          <a:ext cx="6248400" cy="693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>
                      <a:alpha val="44000"/>
                    </a:schemeClr>
                  </a:outerShdw>
                </a:effectLst>
                <a:tableStyleId>{5C22544A-7EE6-4342-B048-85BDC9FD1C3A}</a:tableStyleId>
              </a:tblPr>
              <a:tblGrid>
                <a:gridCol w="6248400"/>
              </a:tblGrid>
              <a:tr h="2362200">
                <a:tc>
                  <a:txBody>
                    <a:bodyPr/>
                    <a:lstStyle/>
                    <a:p>
                      <a:r>
                        <a:rPr lang="en-US" sz="2800" u="sng" dirty="0" smtClean="0">
                          <a:solidFill>
                            <a:schemeClr val="tx1"/>
                          </a:solidFill>
                        </a:rPr>
                        <a:t>Beginning </a:t>
                      </a:r>
                      <a:endParaRPr lang="en-US" sz="28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r>
                        <a:rPr lang="en-US" sz="2800" b="1" u="sng" dirty="0" smtClean="0"/>
                        <a:t>Middle</a:t>
                      </a:r>
                      <a:endParaRPr lang="en-US" sz="2800" b="1" u="sng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r>
                        <a:rPr lang="en-US" sz="2800" b="1" u="sng" dirty="0" smtClean="0"/>
                        <a:t>End</a:t>
                      </a:r>
                      <a:endParaRPr lang="en-US" sz="2800" b="1" u="sng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buchhol\AppData\Local\Microsoft\Windows\Temporary Internet Files\Content.IE5\56NQV84L\photo.JPG"/>
          <p:cNvPicPr>
            <a:picLocks noChangeAspect="1" noChangeArrowheads="1"/>
          </p:cNvPicPr>
          <p:nvPr/>
        </p:nvPicPr>
        <p:blipFill>
          <a:blip r:embed="rId2" cstate="print"/>
          <a:srcRect l="6667" t="37500" b="12500"/>
          <a:stretch>
            <a:fillRect/>
          </a:stretch>
        </p:blipFill>
        <p:spPr bwMode="auto">
          <a:xfrm>
            <a:off x="533400" y="1371600"/>
            <a:ext cx="2133600" cy="1524000"/>
          </a:xfrm>
          <a:prstGeom prst="rect">
            <a:avLst/>
          </a:prstGeom>
          <a:noFill/>
        </p:spPr>
      </p:pic>
      <p:pic>
        <p:nvPicPr>
          <p:cNvPr id="2050" name="Picture 2" descr="C:\Users\kbuchhol\AppData\Local\Microsoft\Windows\Temporary Internet Files\Content.IE5\R5QDJLAO\photo.JPG"/>
          <p:cNvPicPr>
            <a:picLocks noChangeAspect="1" noChangeArrowheads="1"/>
          </p:cNvPicPr>
          <p:nvPr/>
        </p:nvPicPr>
        <p:blipFill>
          <a:blip r:embed="rId3" cstate="print"/>
          <a:srcRect l="5556" t="6667" r="7778" b="6667"/>
          <a:stretch>
            <a:fillRect/>
          </a:stretch>
        </p:blipFill>
        <p:spPr bwMode="auto">
          <a:xfrm>
            <a:off x="2971800" y="990600"/>
            <a:ext cx="1447800" cy="1930400"/>
          </a:xfrm>
          <a:prstGeom prst="rect">
            <a:avLst/>
          </a:prstGeom>
          <a:noFill/>
        </p:spPr>
      </p:pic>
      <p:pic>
        <p:nvPicPr>
          <p:cNvPr id="2051" name="Picture 3" descr="C:\Users\kbuchhol\AppData\Local\Microsoft\Windows\Temporary Internet Files\Content.IE5\56NQV84L\photo (1).JPG"/>
          <p:cNvPicPr>
            <a:picLocks noChangeAspect="1" noChangeArrowheads="1"/>
          </p:cNvPicPr>
          <p:nvPr/>
        </p:nvPicPr>
        <p:blipFill>
          <a:blip r:embed="rId4" cstate="print"/>
          <a:srcRect l="20000" t="18889" r="13333"/>
          <a:stretch>
            <a:fillRect/>
          </a:stretch>
        </p:blipFill>
        <p:spPr bwMode="auto">
          <a:xfrm>
            <a:off x="4572000" y="990600"/>
            <a:ext cx="1981200" cy="180784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3657600"/>
            <a:ext cx="6248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thorn bush became large roses.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 old lady was crying because she had a thorn </a:t>
            </a:r>
          </a:p>
          <a:p>
            <a:r>
              <a:rPr lang="en-US" dirty="0" smtClean="0"/>
              <a:t>bush in her chair.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She kissed the policeman and gave him roses to </a:t>
            </a:r>
          </a:p>
          <a:p>
            <a:r>
              <a:rPr lang="en-US" dirty="0" smtClean="0"/>
              <a:t>take home.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42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4</cp:revision>
  <dcterms:created xsi:type="dcterms:W3CDTF">2014-09-08T18:08:45Z</dcterms:created>
  <dcterms:modified xsi:type="dcterms:W3CDTF">2014-09-10T20:00:25Z</dcterms:modified>
</cp:coreProperties>
</file>