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4539-5C9A-4B17-8AA3-CAAA562BD7C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4785-ED38-41E1-BE37-7D1CE0321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9OdOGON30vCKeM&amp;tbnid=oYfmCrJ39lICqM:&amp;ved=0CAUQjRw&amp;url=http://childrensbooksguide.com/general/never-smile-at-a-monkey&amp;ei=Tq9AUou6Gaqq2wX7loHQAw&amp;bvm=bv.52434380,d.b2I&amp;psig=AFQjCNHgN0Ix015w7L5WMEyv6VqLEzO8rQ&amp;ust=1380057283046317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cience.howstuffworks.com/zoology/28417-fooled-by-nature-spitting-cobra-video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OgA8w-0sJrvMVM&amp;tbnid=4AagAsL8xohFcM:&amp;ved=0CAUQjRw&amp;url=http://www.index.hr/forum/70/priroda--pic-post/tema/344290/gusjenice.aspx?p=2&amp;ei=iapAUpLLD6XA2AXNyIHQCg&amp;bvm=bv.52434380,d.b2I&amp;psig=AFQjCNH4xcInJihZcKtb5pjyLgTjIkDRqA&amp;ust=138005605135163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docid=OgA8w-0sJrvMVM&amp;tbnid=4AagAsL8xohFcM:&amp;ved=0CAUQjRw&amp;url=http://www.thepanamanews.com/pn/v_08/issue_14/outdoors_01.html&amp;ei=eKpAUrmQG8Hc2AWHjIHYDQ&amp;bvm=bv.52434380,d.b2I&amp;psig=AFQjCNH4xcInJihZcKtb5pjyLgTjIkDRqA&amp;ust=138005605135163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AD2AT9Yvqn79IM&amp;tbnid=NxE-Ink2ZX8UeM:&amp;ved=0CAUQjRw&amp;url=http://wildlifeanimalz.blogspot.com/2012/03/cassowary-info-facts-and-photos-2012.html&amp;ei=t-JJUtafLLSE2wWPqIDAAw&amp;bvm=bv.53217764,d.b2I&amp;psig=AFQjCNGKqQC30kdF5SiKdbdx46XCE6G-mw&amp;ust=13806602350447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h43hxkLnM3UW2M&amp;tbnid=NAuiwlh1UCqflM:&amp;ved=0CAUQjRw&amp;url=http://www.smithsonianmag.com/science-nature/phenomena-200810.html&amp;ei=3OJJUo-uH_G02AWimoCwBQ&amp;bvm=bv.53217764,d.b2I&amp;psig=AFQjCNGKqQC30kdF5SiKdbdx46XCE6G-mw&amp;ust=1380660235044761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frm=1&amp;source=images&amp;cd=&amp;cad=rja&amp;docid=r938NWuTMtMLqM&amp;tbnid=8R__zzBHbnVR4M:&amp;ved=0CAUQjRw&amp;url=http://www.thefeaturedcreature.com/2013/03/velocirpators-in-real-life-northern-cassowaries.html&amp;ei=m-JJUvv-EqKk2AWWpYHADg&amp;bvm=bv.53217764,d.b2I&amp;psig=AFQjCNGKqQC30kdF5SiKdbdx46XCE6G-mw&amp;ust=138066023504476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GCvx0NUXChE3_M&amp;tbnid=W8Z-aVCt70ibSM:&amp;ved=0CAUQjRw&amp;url=http://www.wildlife-pictures-online.com/buffalo_ugr-046.html&amp;ei=O6tAUoDBH8Kc2AXK34GYDg&amp;bvm=bv.52434380,d.b2I&amp;psig=AFQjCNGfZWO1tbYSCXHvjpDXV6coxiJ3yg&amp;ust=138005624907806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frm=1&amp;source=images&amp;cd=&amp;cad=rja&amp;docid=uPwlwLYP9x3dLM&amp;tbnid=JUVOlIpAkFZwxM:&amp;ved=0CAUQjRw&amp;url=http://www.theanimalfiles.com/mammals/hoofed_mammals/buffalo_african.html&amp;ei=7apAUq3gLuTE2gWoxYDoDw&amp;bvm=bv.52434380,d.b2I&amp;psig=AFQjCNH31lduJUdoFP04qsJa2Qf3Ttk3Vg&amp;ust=13800561649151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ShlU4bHx44BNiM&amp;tbnid=qCwLhQQD66dNDM:&amp;ved=0CAUQjRw&amp;url=http://rosiesmarinepage.synthasite.com/yellow-tang-fish.php&amp;ei=e6tAUubNEbO72QXEmIC4Bg&amp;bvm=bv.52434380,d.b2I&amp;psig=AFQjCNGa1dnRknsLShG1mguSaluZRfyHGw&amp;ust=138005630690159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&amp;esrc=s&amp;frm=1&amp;source=images&amp;cd=&amp;cad=rja&amp;docid=SeWzHXccEDqc3M&amp;tbnid=YAarBFJjDdGVsM:&amp;ved=0CAUQjRw&amp;url=http://saltwater.tropicalfishandaquariums.com/Tangs/YellowTang.asp&amp;ei=nqtAUsb-LqiU2gXJzYCoAg&amp;bvm=bv.52434380,d.b2I&amp;psig=AFQjCNGa1dnRknsLShG1mguSaluZRfyHGw&amp;ust=138005630690159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oA34LhfWhzDJxM&amp;tbnid=7XQzcQXKPVbnmM:&amp;ved=0CAUQjRw&amp;url=http://marinebio.org/species.asp?id=403&amp;ei=AaxAUveoB4Ok2AWu_YCgBQ&amp;bvm=bv.52434380,d.b2I&amp;psig=AFQjCNGtX9ZbqRdKsdUoaAnW5SA0qvEn8w&amp;ust=138005644752815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J525OmFrem-EoM&amp;tbnid=3hSYsBzUIyp4WM:&amp;ved=0CAUQjRw&amp;url=http://blogs.telegraph.co.uk/news/maryriddell/100169204/the-perils-of-george-osbornes-kangaroo-court/&amp;ei=t6xAUpnoKcXM2gXspYGwBw&amp;bvm=bv.52434380,d.b2I&amp;psig=AFQjCNHnNWynff9-U2a8wdcCj4svgxqxvg&amp;ust=138005662050116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frm=1&amp;source=images&amp;cd=&amp;cad=rja&amp;docid=v2fp_EsNeTNlpM&amp;tbnid=euZgYSCHmFyjXM:&amp;ved=0CAUQjRw&amp;url=http://www.bite.ca/bitedaily/2012/07/animal-of-the-week-the-kangaroo/&amp;ei=x6xAUuCWIMem2gX4o4DACw&amp;bvm=bv.52434380,d.b2I&amp;psig=AFQjCNHnNWynff9-U2a8wdcCj4svgxqxvg&amp;ust=138005662050116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vOIXc9QJ0susUM&amp;tbnid=ft-iVs11-TnpxM:&amp;ved=0CAUQjRw&amp;url=http://www.dailymail.co.uk/news/article-453314/Lizard-spit-control-diabetes.html&amp;ei=J61AUtyHLsjm2AWnp4GICw&amp;bvm=bv.52434380,d.b2I&amp;psig=AFQjCNE2n9oPVR-MK3oJy6rKlQnoYgsr-w&amp;ust=138005668475530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frm=1&amp;source=images&amp;cd=&amp;cad=rja&amp;docid=qHAuE6oYcxJeaM&amp;tbnid=Nsl34YIjoCBiKM:&amp;ved=0CAUQjRw&amp;url=http://www.animalfactguide.com/2011/01/baby-mexican-beaded-lizard-at-busch-gardens-tampa-bay/&amp;ei=N61AUvfpNse62wXNwoD4BA&amp;bvm=bv.52434380,d.b2I&amp;psig=AFQjCNE2n9oPVR-MK3oJy6rKlQnoYgsr-w&amp;ust=138005668475530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gh4VH9n-oHPvjM&amp;tbnid=y06yAVGmc-5aBM:&amp;ved=0CAUQjRw&amp;url=http://photography.nationalgeographic.com/wallpaper/photography/photos/underwater-creatures/giant-squid-close-up-skerry/&amp;ei=qq1AUq-kDOSu2QW2voHADg&amp;bvm=bv.52434380,d.b2I&amp;psig=AFQjCNHeE2Fw3gJW-2CcwRaXPBu5_G_SPQ&amp;ust=138005684060941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m/url?sa=i&amp;rct=j&amp;q=&amp;esrc=s&amp;frm=1&amp;source=images&amp;cd=&amp;cad=rja&amp;docid=9x9Lzvrep6HgrM&amp;tbnid=AZ8lmvyaBiPfvM:&amp;ved=0CAUQjRw&amp;url=http://news.nationalgeographic.com/news/2012/12/pictures/121224-humboldt-squid-beach-mystery-science/&amp;ei=nK1AUoiiMOOq2gWvuYHABA&amp;bvm=bv.52434380,d.b2I&amp;psig=AFQjCNHeE2Fw3gJW-2CcwRaXPBu5_G_SPQ&amp;ust=138005684060941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&amp;esrc=s&amp;frm=1&amp;source=images&amp;cd=&amp;cad=rja&amp;docid=gUkBMcX2TrQKOM&amp;tbnid=CovO_515Z9U_2M:&amp;ved=0CAUQjRw&amp;url=http://www.redbubble.com/people/tranquility/works/1351541-baby-rhesus-monkey-nursing&amp;ei=Fq9AUozoIqGe2AXq34HgCw&amp;bvm=bv.52434380,d.b2I&amp;psig=AFQjCNGB33M6-7LbqjyQg6nLRMkxPdkyIA&amp;ust=138005720250304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quMa3NsuSuEg8M&amp;tbnid=LGlUVKFd20kDKM:&amp;ved=0CAUQjRw&amp;url=http://troghead.blogspot.com/2012/04/platypus.html&amp;ei=ZKJAUuHYLYjA2AWw9IHYDQ&amp;bvm=bv.52434380,d.b2I&amp;psig=AFQjCNGwInfzR4ZjOVfAm3qSmktu8JbVaA&amp;ust=138005367196938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XrWIIRjsurh1wM&amp;tbnid=n6iET_nOTRGuOM:&amp;ved=0CAUQjRw&amp;url=http://en.wikipedia.org/wiki/Platypus_venom&amp;ei=-6JAUtXADcLk2QXHpYGwAQ&amp;bvm=bv.52434380,d.b2I&amp;psig=AFQjCNFF3JNsORQDLZZatAnT0Qjn6DEmjQ&amp;ust=1380054109959377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GqWxMTprVIzEcM&amp;tbnid=Nl3HapbYld_zMM:&amp;ved=0CAUQjRw&amp;url=http://ferrebeekeeper.wordpress.com/2011/01/18/1953/&amp;ei=4KJAUoKgKKTK2AWYoYGIDQ&amp;bvm=bv.52434380,d.b2I&amp;psig=AFQjCNFF3JNsORQDLZZatAnT0Qjn6DEmjQ&amp;ust=13800541099593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_ivY8UNKb-wLfM&amp;tbnid=XR7zWB-zLmienM:&amp;ved=0CAUQjRw&amp;url=http://en.wikipedia.org/wiki/Conus&amp;ei=A6VAUqvMI6nY2AW8xYDQCQ&amp;bvm=bv.52434380,d.b2I&amp;psig=AFQjCNEyWb-nGndPNQyh20x7CtqeNTuV8A&amp;ust=1380054650175210" TargetMode="External"/><Relationship Id="rId2" Type="http://schemas.openxmlformats.org/officeDocument/2006/relationships/hyperlink" Target="http://video.nationalgeographic.com/video/animals/invertebrates-animals/other-invertebrates/snail_con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uJXvbQuRY3g-EM&amp;tbnid=qvJrva3L4A6NiM:&amp;ved=0CAUQjRw&amp;url=http://www.wallpapersonview.com/wallpapers/animals_beautiful_wild_hippopotamus_picture-1280x960-8190.html&amp;ei=DaZAUsL0MsbS2QWhy4GYDw&amp;psig=AFQjCNGjr3NkxWht3svZVb5tr3LLo_Oh1w&amp;ust=138005492458297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tACnZJspfuX3qM&amp;tbnid=1QeN_mTVGkQnaM:&amp;ved=0CAUQjRw&amp;url=http://www.bbc.co.uk/nature/life/Hippopotamus&amp;ei=LaZAUt7KKKmg2AX-64D4Dg&amp;psig=AFQjCNGjr3NkxWht3svZVb5tr3LLo_Oh1w&amp;ust=13800549245829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x7ai_SoyhyHJWM&amp;tbnid=EKTgPmug4E96dM:&amp;ved=0CAUQjRw&amp;url=http://photography.nationalgeographic.com/wallpaper/photography/photos/underwater-oddities/box-jellyfish-doubilet/&amp;ei=fKZAUsmsIOPB2wWD7YHYDA&amp;psig=AFQjCNGL_U5bNFnMtCAFQSiEijdxoS1tVA&amp;ust=138005500341602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jcx_eNJLKVgIpM&amp;tbnid=l5KouWpGRE8QIM:&amp;ved=0CAUQjRw&amp;url=http://news.softpedia.com/newsImage/Jellyfish-Attack-One-Solution-3.jpg/&amp;ei=l6ZAUt3mGqa42wXoqoGoAQ&amp;psig=AFQjCNGL_U5bNFnMtCAFQSiEijdxoS1tVA&amp;ust=138005500341602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yh87f8qNE5EpfM&amp;tbnid=nNQW-coUv_3-xM:&amp;ved=0CAUQjRw&amp;url=http://iamwilderness.org/2013/03/18/tourist-fed-stingrays-change-their-ways/&amp;ei=36ZAUvexNKeo2gWClYGQCQ&amp;psig=AFQjCNEg3I8YC5GOkPDeWcrwQXIL6lA2rw&amp;ust=138005510968507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ZrSNBogE1U63-M&amp;tbnid=BCcNi_tNsgtB6M:&amp;ved=0CAUQjRw&amp;url=http://environment.nationalgeographic.com/environment/freshwater/giant-freshwater-stingray/&amp;ei=zKZAUsW_KIiU2wXRvoDoAQ&amp;psig=AFQjCNEg3I8YC5GOkPDeWcrwQXIL6lA2rw&amp;ust=13800551096850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yZ8L8Frc8DlpiM&amp;tbnid=2_CJxzoWQy4qDM:&amp;ved=0CAUQjRw&amp;url=http://www.infoflow.dk/10/&amp;ei=M6dAUpi6G6Kc2QWg4YEI&amp;psig=AFQjCNFOe6BcRcJ8f3X01Ybs1eU_qB1kmw&amp;ust=138005520395440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opdqPFSXuUMkfM&amp;tbnid=fF7yuQp8zkNL2M:&amp;ved=0CAUQjRw&amp;url=http://www.myconfinedspace.com/2008/12/19/puffer-fish/&amp;ei=TqhAUoDWEuHa2AW02IGoCw&amp;psig=AFQjCNF7dlpwY_ghlSmfZWrdhzOBrIFFaw&amp;ust=138005550036992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docid=e1scY1WUxVP2_M&amp;tbnid=QTGlOXO6GVKP4M:&amp;ved=0CAUQjRw&amp;url=http://www.shellyduffer.com/2013/03/10/my-sweet-little-puffer-fish-jonah-14-16/&amp;ei=f6hAUsmvMc202AWw04HQBA&amp;psig=AFQjCNF7dlpwY_ghlSmfZWrdhzOBrIFFaw&amp;ust=13800555003699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OR3wcGf5lt85SM&amp;tbnid=GMte8DvK7VWRpM:&amp;ved=0CAUQjRw&amp;url=http://www.bear.org/website/bear-pages/black-bear/reproduction.html&amp;ei=s6hAUt2_GOqs2gXG7YGYCw&amp;psig=AFQjCNEeVrCKeOfn44Rs1DrikQdGOLxwdw&amp;ust=13800555953019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docid=xIO-oSt6SqQa_M&amp;tbnid=0f99aj2Q_0BvRM:&amp;ved=0CAUQjRw&amp;url=http://www.statesymbolsusa.org/West_Virginia/black_bear.html&amp;ei=wqhAUp23GMad2QXG0IDQDQ&amp;psig=AFQjCNEeVrCKeOfn44Rs1DrikQdGOLxwdw&amp;ust=13800555953019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hildrensbooksguide.com/wp-content/uploads/2009/10/never-smile-at-a-monkey-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66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Spitting Cobra</a:t>
            </a:r>
            <a:endParaRPr lang="en-US" sz="7200" dirty="0"/>
          </a:p>
        </p:txBody>
      </p:sp>
      <p:pic>
        <p:nvPicPr>
          <p:cNvPr id="22530" name="Picture 2" descr="http://3.bp.blogspot.com/-LKDsKjnD5eA/T0VeeoLbDiI/AAAAAAAAAKE/VwSQ09CudIc/s1600/067+Spitting_Cob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0"/>
            <a:ext cx="3429000" cy="3883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>
            <a:hlinkClick r:id="rId2"/>
          </p:cNvPr>
          <p:cNvSpPr/>
          <p:nvPr/>
        </p:nvSpPr>
        <p:spPr>
          <a:xfrm>
            <a:off x="1828800" y="1676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Touch the picture of the spitting cobra to see a video.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Electric Caterpillar</a:t>
            </a:r>
            <a:endParaRPr lang="en-US" sz="7200" dirty="0"/>
          </a:p>
        </p:txBody>
      </p:sp>
      <p:pic>
        <p:nvPicPr>
          <p:cNvPr id="21508" name="Picture 4" descr="https://encrypted-tbn2.gstatic.com/images?q=tbn:ANd9GcQQLfgqeaC7BFnJxCx1fkCpjAjrQzm9vLosKFhDpsyqVkiPAyN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3962400" cy="296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://www.thepanamanews.com/pn/v_08/issue_14/images/Saturniid_caterpil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4237522" cy="1904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Cassowary</a:t>
            </a:r>
            <a:endParaRPr lang="en-US" sz="7200" dirty="0"/>
          </a:p>
        </p:txBody>
      </p:sp>
      <p:pic>
        <p:nvPicPr>
          <p:cNvPr id="1028" name="Picture 4" descr="http://3.bp.blogspot.com/-Em8FLX4wLAs/T2wSWwGjfoI/AAAAAAAAGK8/dDxPzd3bGak/s1600/Cassowary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4114800" cy="456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s://encrypted-tbn3.gstatic.com/images?q=tbn:ANd9GcSWiezdmo8rcTMkuNH2AD3RWtCMxRG7TiK9kHvEAVSa-l3eQ4C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9302"/>
          <a:stretch>
            <a:fillRect/>
          </a:stretch>
        </p:blipFill>
        <p:spPr bwMode="auto">
          <a:xfrm>
            <a:off x="5257800" y="4038600"/>
            <a:ext cx="3352800" cy="23064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media.smithsonianmag.com/images/cassowaries_oct08_63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2626" r="24040"/>
          <a:stretch>
            <a:fillRect/>
          </a:stretch>
        </p:blipFill>
        <p:spPr bwMode="auto">
          <a:xfrm>
            <a:off x="5334000" y="1447800"/>
            <a:ext cx="2514600" cy="2238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African Buffalo</a:t>
            </a:r>
            <a:endParaRPr lang="en-US" sz="7200" dirty="0"/>
          </a:p>
        </p:txBody>
      </p:sp>
      <p:pic>
        <p:nvPicPr>
          <p:cNvPr id="24580" name="Picture 4" descr="http://www.wildlife-pictures-online.com/image-files/buffalo_ugr-046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508907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://www.theanimalfiles.com/images/african_buffalo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895600"/>
            <a:ext cx="2743200" cy="1826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Tang</a:t>
            </a:r>
            <a:endParaRPr lang="en-US" sz="7200" dirty="0"/>
          </a:p>
        </p:txBody>
      </p:sp>
      <p:pic>
        <p:nvPicPr>
          <p:cNvPr id="23554" name="Picture 2" descr="http://rosiesmarinepage.synthasite.com/resources/yellow_t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3720421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556" name="Picture 4" descr="http://saltwater.tropicalfishandaquariums.com/Tangs/YellowTang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762000"/>
            <a:ext cx="4318136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Blue-Ringed Octopus</a:t>
            </a:r>
            <a:endParaRPr lang="en-US" sz="7200" dirty="0"/>
          </a:p>
        </p:txBody>
      </p:sp>
      <p:pic>
        <p:nvPicPr>
          <p:cNvPr id="29698" name="Picture 2" descr="http://marinebio.org/upload/_cephs/Hapalochlaena-maculosa/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562600" cy="414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1066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Kangaroo</a:t>
            </a:r>
            <a:endParaRPr lang="en-US" sz="7200" dirty="0"/>
          </a:p>
        </p:txBody>
      </p:sp>
      <p:pic>
        <p:nvPicPr>
          <p:cNvPr id="28674" name="Picture 2" descr="http://blogs.telegraph.co.uk/news/files/2012/07/Kangaroo_1786273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714875" cy="2952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6" name="Picture 4" descr="http://bite-prod.s3.amazonaws.com/wp-content/uploads/2012/07/kangaroo-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2733893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Beaded Lizard</a:t>
            </a:r>
            <a:endParaRPr lang="en-US" sz="7200" dirty="0"/>
          </a:p>
        </p:txBody>
      </p:sp>
      <p:pic>
        <p:nvPicPr>
          <p:cNvPr id="27650" name="Picture 2" descr="http://img.dailymail.co.uk/i/pix/2007/04_03/gilamonsterPA0705_468x3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4457700" cy="342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652" name="Picture 4" descr="http://www.animalfactguide.com/wp-content/uploads/2011/01/beaded-lizard-det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4000"/>
            <a:ext cx="3200400" cy="2523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ages.nationalgeographic.com/wpf/media-live/photos/000/184/cache/giant-squid-close-up-skerry_18435_990x7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4714875" cy="353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s://encrypted-tbn1.gstatic.com/images?q=tbn:ANd9GcSQ16Wqlc7eBilwALDMUAc6ddG0julE86JRoSHGUe2wkC6RWRe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76400"/>
            <a:ext cx="3733800" cy="2798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0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Humboldt Squid</a:t>
            </a:r>
            <a:endParaRPr lang="en-US" sz="7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Rhesus Monkey</a:t>
            </a:r>
            <a:endParaRPr lang="en-US" sz="7200" dirty="0"/>
          </a:p>
        </p:txBody>
      </p:sp>
      <p:pic>
        <p:nvPicPr>
          <p:cNvPr id="25608" name="Picture 8" descr="http://ih0.redbubble.net/image.4137748.1541/flat,550x550,075,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096000" cy="406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HpzXPKrMIRUZHV-CkP_uJFIcn95W51gKZFxGgr7zgQpz6fXRuF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714875" cy="2466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ferrebeekeeper.files.wordpress.com/2011/01/platypus-venom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9600"/>
            <a:ext cx="2819400" cy="2289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upload.wikimedia.org/wikipedia/commons/3/3d/Platypus_spu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657600"/>
            <a:ext cx="366582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381000"/>
            <a:ext cx="3367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Platypus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2"/>
              </a:rPr>
              <a:t>video.nationalgeographic.com/video/animals/invertebrates-animals/other-invertebrates/snail_cone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098" name="Picture 2" descr="http://upload.wikimedia.org/wikipedia/commons/7/7d/Textile_co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371600"/>
            <a:ext cx="5181600" cy="3883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38400" y="228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Cone Shell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800600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the </a:t>
            </a:r>
            <a:r>
              <a:rPr lang="en-US" b="1" smtClean="0"/>
              <a:t>link below to </a:t>
            </a:r>
            <a:r>
              <a:rPr lang="en-US" b="1" dirty="0" smtClean="0"/>
              <a:t>watch a video of a Cone Snail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Hippopotamus</a:t>
            </a:r>
            <a:endParaRPr lang="en-US" sz="7200" dirty="0"/>
          </a:p>
        </p:txBody>
      </p:sp>
      <p:pic>
        <p:nvPicPr>
          <p:cNvPr id="15364" name="Picture 4" descr="http://www.wallpapersonview.com/wallpapers/4/animals_beautiful_wild_hippopotamus_picture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761732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6" name="Picture 6" descr="http://ichef.bbci.co.uk/naturelibrary/images/ic/credit/640x395/h/hi/hippopotamus/hippopotamus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752600"/>
            <a:ext cx="4714875" cy="2914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Box Jellyfish</a:t>
            </a:r>
            <a:endParaRPr lang="en-US" sz="7200" dirty="0"/>
          </a:p>
        </p:txBody>
      </p:sp>
      <p:pic>
        <p:nvPicPr>
          <p:cNvPr id="16386" name="Picture 2" descr="http://images.nationalgeographic.com/wpf/media-live/photos/000/184/cache/box-jellyfish-doubilet_18492_990x7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4714875" cy="3533776"/>
          </a:xfrm>
          <a:prstGeom prst="rect">
            <a:avLst/>
          </a:prstGeom>
          <a:noFill/>
        </p:spPr>
      </p:pic>
      <p:pic>
        <p:nvPicPr>
          <p:cNvPr id="16388" name="Picture 4" descr="http://i1-news.softpedia-static.com/images/news2/Jellyfish-Attack-One-Solution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828800"/>
            <a:ext cx="285750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Stingray</a:t>
            </a:r>
            <a:endParaRPr lang="en-US" sz="7200" dirty="0"/>
          </a:p>
        </p:txBody>
      </p:sp>
      <p:pic>
        <p:nvPicPr>
          <p:cNvPr id="20484" name="Picture 4" descr="http://iamwilderness.org/wp-content/uploads/2013/03/Southern_stingrays_at_stingray_c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5767429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://images.nationalgeographic.com/wpf/media-live/photos/000/005/cache/giant-stingray-bluesheet_547_600x4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"/>
            <a:ext cx="2809875" cy="3743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Cane Toad</a:t>
            </a:r>
            <a:endParaRPr lang="en-US" sz="7200" dirty="0"/>
          </a:p>
        </p:txBody>
      </p:sp>
      <p:pic>
        <p:nvPicPr>
          <p:cNvPr id="19458" name="Picture 2" descr="http://www.infoflow.dk/10/images/cane%20to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5105400" cy="4111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Puffer Fish</a:t>
            </a:r>
          </a:p>
        </p:txBody>
      </p:sp>
      <p:pic>
        <p:nvPicPr>
          <p:cNvPr id="18434" name="Picture 2" descr="http://www.myconfinedspace.com/wp-content/uploads/2008/12/puffer-f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4714875" cy="3143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6" name="Picture 4" descr="http://www.shellyduffer.com/wp-content/uploads/2013/03/puffer-fish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81400"/>
            <a:ext cx="4012658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Black Bear Cub</a:t>
            </a:r>
            <a:endParaRPr lang="en-US" sz="7200" dirty="0"/>
          </a:p>
        </p:txBody>
      </p:sp>
      <p:pic>
        <p:nvPicPr>
          <p:cNvPr id="17410" name="Picture 2" descr="http://www.bear.org/website/images/stories/images/images-new/black_bear_w_5_cubs_nh_june_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4732271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412" name="Picture 4" descr="http://www.statesymbolsusa.org/IMAGES/West_Virginia/black-bear-cub-in-tre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209800"/>
            <a:ext cx="27432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7</cp:revision>
  <dcterms:created xsi:type="dcterms:W3CDTF">2013-09-23T20:20:27Z</dcterms:created>
  <dcterms:modified xsi:type="dcterms:W3CDTF">2013-09-30T21:14:20Z</dcterms:modified>
</cp:coreProperties>
</file>