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59" r:id="rId6"/>
    <p:sldId id="258" r:id="rId7"/>
    <p:sldId id="257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CDD2-5578-455A-9D78-B7C903A2DD07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D1B23-996A-49B7-AF89-E826AAEF7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Tomas and the Library Lady</a:t>
            </a:r>
            <a:br>
              <a:rPr lang="en-US" dirty="0" smtClean="0"/>
            </a:br>
            <a:r>
              <a:rPr lang="en-US" dirty="0" smtClean="0"/>
              <a:t>by Pat Mora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grade</a:t>
            </a:r>
          </a:p>
          <a:p>
            <a:r>
              <a:rPr lang="en-US" dirty="0" smtClean="0"/>
              <a:t>Unit 1</a:t>
            </a:r>
          </a:p>
          <a:p>
            <a:r>
              <a:rPr lang="en-US" dirty="0" smtClean="0"/>
              <a:t>L.1.4b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patmora.com/images/cover-tomas-spani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133600"/>
            <a:ext cx="3352800" cy="423794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914400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can determine the meaning of unknown words.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1	2	3	4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data:image/jpeg;base64,/9j/4AAQSkZJRgABAQAAAQABAAD/2wCEAAkGBxQSEhQUExQVFRUUFBQUFBQVFRUUFRQUFBQWFhQUFBQYHCggGBolHBQUITEhJSkrLi4uFx8zODMsNygtLisBCgoKDg0OGhAQGywlICQsLCwsLCwsLCwsLCwsLCwsLCwsLCwsLCwsLCwsLCwsLCwsLCwsLCwsLCwsLCwsLCwsLP/AABEIALcBEwMBIgACEQEDEQH/xAAbAAACAwEBAQAAAAAAAAAAAAADBAACBQEGB//EADMQAAIBAgIJAgUEAwEBAAAAAAABAgMRBCESMUFRYXGBkaETsVLB0eHwFCIy8QVCgpJi/8QAGQEAAwEBAQAAAAAAAAAAAAAAAgMEAQAF/8QAJxEAAwABBAMBAAEEAwAAAAAAAAECEQMSITETQVFhMiJCgfAEkcH/2gAMAwEAAhEDEQA/APn9OATUNegL1YWJM5PSxgJTmM0zPihzDMXQU8jNSlkLema1OjdFJ4faAtRDHDQvhlvG8hKd0EoTuDTOwkMB6BWFO4zSo2JrY2JbGYxB1IhYM5UjcVuw8BNC8WMRYq0MUUDZsotoXLxjYKoHFAUqHbeOC8WLT1jUYgXHM2a5FtBaUcgNdDcVkL1I5j47yxT+IXjAu0Gp0yOIdWZtwUpw2s5UqvZkFlEXqGTGXlg3qNLCF6onVY3VYq43K92BMS2xdxOuNhmMbAa0rnTlsO6UrCFKkmKVBqauVVEpVKSbbVCmiHpYVsbp4exaTYutZvoNaUz/ACA+mo6xeqwtSQvJXMle2dd5WEgTZC2gQbkTtZpSpoDKgHWHmt4SK3k+Ulwy9y2+VgQeE3B8PRu9Q9Tp3GY01uYqtT0O0oS7O0VorMs6V80AxKnrSVuwCnVlv6HRptrKZ2tqrOMF6+FvqFY4dpmtSkmXlhtLUY628MCZz6BYSKY/6eWoT9Jx1tctQzDErYuorG7odT2Lk7OFgijdArhKdSxPrS5OilfIvWol8NAbnG6EpVrOyyFTbtYGYmeRqpOwKM7s7GORyGQbSSFK22MpAJLMZhmAnDMRNcjH0HTyFpzGGrIVirss08eyeqa6CRZelC5GxqEbI2qwDjPbFqsbCVSw3iJGdiJhRQO0DVdylOAWnC4WWQ7f6McilQVmNVcwcaVxitJAeNi0YXDxojUKFjk2JrW3PgNabSFpRsLVMxmpmBcBk0LcisoFHEalADNDFRjXwA4kLtkCyDybNbFuTyslyBxp349DtCfLqNqLeVlbfq9xbSnhIpnUquaeStOi0aVOC22uKRowW1t8LgasW5ZLLnbuTuNz7KPMkjRxEI23mZVo3d1bkcjeL1+bjlBJ615sMmfGie9R2+heFh+g7jEcLHgCqQXQnqlT4LJ4XJWeF0tbEq1PReXccpVdluowqCYyXs7J7zXCE6DujlSFhiVJp6gihpITqXkZGnj9OYR3yB47C6OZenRkmaqoKUbEW9RWUHcsxcOro7oWYVQ0ZWO1oDK1c9GTpY7DUo3QKcMxrBQuXlSzI9+KwOeBOosgFKA3iXZA6SyLVq4QnxolGnd6hjESsHwdGychLGyFeR1WDNq9CVeQtGlcLotsvUeiilVjg7aBqZClWpc7VqNh8Ng283qGeXYssHxpi9Ki5DKioh5tLJClSVxL1XbC8eCtSqAbuF9M7oDpeBdIBolJBZi8xqYpywVRi80MNA5IcgGhfRIEaIHkHA1EJGo0GUUd9FDHSASO08Y19hilO4k6BaKaAaXo1Z9mhGkg0Vv8WM+nWaHKOJW0VSYya29B4TfH3HKKi93UHTqLYW0WTvkPK7DfpNy7FqdO2svh6zWTGfRjMXSY2dVdMGoxewDWjo5pBJ05Q2XQSFRS1imhyv4Jz/cg2Bm07MvKlovIJCknmT6vKGcNE/yGDutJCkqd4m/hY6SsAeBs2tj1CFe1C1fpmd/jYDc6IXA4W0maDw2sVSzWUDd4Z5rF0btHY4bUjXnhLyCYbDZuW4eqYLvgSxi0IqK2Hn6zbdje/wAim3YzqlBRXEKKUhx9EZPRQjUbk8h6OFnUlaKv8jTpYSFFb5b93IZWqoX6H+Gdhv8AHKK0p6931OYiqExFdt5CslvFrdbzQfQGSuV0LFpVATdymUC2SUgUmFUDuiNQtizgVdIYmwE6g6cgNA5QQvUCVJi9RjpFOSjkQo+RBgOBuNUPDEAtAnpDcpicDUa6DwkmZ6phIRaAaNRo+kmT9PuFoTaDQxDQDTCDwg0NUMQ1rAUsWtozCcWJr9CSHaNaLG4Q3MzY0U9TDQUo6hFfgSk1KdXY0WngYyzjkxKniviQ9QqL/Vk9s3DQs6Elk+4J0JRd1qNyE08pIIsItgvNHeTBl4a8XdajYh+5XKQwmjqQzSpnLTz2LqwMcpahq2Rf0bh1TyDnRSFVqGc6esk6Vo27mh6QCsZWn8NVmRVoKOb1mesJ6r3RWuT+Rs1MNpZy1bt/2AYmeVtSWwncKeSqNR+hCtKNNaMF9XzMnENvWO4mvsSE5Rb1gpc5K9OfonUiLyoNj7aQKrV3IfORn9PoTWHLOmkdm296KaD2tjkmL49lJcAUoNjOlwOaXIYkwd0CcqQKVFj0pr+gE56xipmNIUlhwbw428TuQOWJ32XUYnQO2GKuiQY0lw7kC3M3wiCqhY1i6wyLxwpS7kiUlVWDQrEWDRZYQB3JuwLCogsZJgo4QusMwHSC2h400GVBC8KDGYU2Jqv0NJBadJrUxulOSFIwkGgpCaYSQ5CtvQem47MhODluGKbe4TRpp4eT33NDDyMWk+Zp4abFp7WJ1ZNekHjSFsPIfgj0NKFSIbeCsaQXROo6P8aQvLBTgLVID1gNWInV0vYU0ZtW4hibbczWq0xCvRPO1oXsr06MPET3RM6rTk95u1sO3tQjWoL4vJPp0l0Xw8rBmejvZHKKGJUuJT04j92RqWBSdRbF4B694/8At4AK0l/QcsLCE50uNheaXxLyNyiimXAcmDt+IS0HsKPCy2sdqVVFZ2XMWq4pPU8+AxN+jGl7APDAJ0OC6hnVf9lVWp7XZjFkxrPrAL0uXYhZ4qnvXggX9XwH/K/7FNORZVZjEKkQynHgOdfhLw+heFaQWNWQaMkX0kLb/AkUhKQdKRWNQNGqLrIaZWKkHhGQP1WEjUkLZyCxjINBS3gY6TCwpSFNm4DwT3jFN8ReFHexmlSWzMTVG4GKU+JpYWQHC4CT2WXE1sPh4x15sX/J8CNWkHwxoxQiq+4LTq3PS0LUrDILTY2mWuAVVHfUKdyYrDDXA1ZFalUVnWE6uoksIOZOVpmfiKjHJyTM7FUtzsebqVkr00Z2LnvuJOtFB8TprihJVW7/ALQISwXRn0G/UJlJW3gPXXIpLPUxqgZu+hJJa9hySg/z6i6oy2M5Uw72y8f0HtX0JUy04R2Ppa4rVpN6sjs6mjqXX7FHiJS4BpNG98ZOLAQ2tgamGjF5FZt3efhgVikr52ffwMSp+zuF8O1KTerIUl/jm837jjxr3dXkL18W9ruuGXkZLpdA3CfLeQP6Knu8nC0cXT3Pz9CDM1+i9v7IrCmwsYDiw7GKODe1BvWRKtF+kJU6bGqVFs0IYTkuZecVvuT1rp9DloUhWFJB6dJB4KO4Zpx3IResNnRfsXhRDRpW4DEaZdUeDZNWsM8UrsSU9yGKNCUh6GhDYuwxDE31JLmT3/yH/agGgNH/AByX8maNDRj/ABXUTlV2u3co/wDIrUgFV0Kctmv6u8o8S+Rl/qt+RbDt1HZZLaOlV7BeklyzXw8nJ5dWNyqqKsv7EPWUVox6sVni9KVtiDm2lwJ8e5mqsRq4hFXMiFa8uQanUCnXpdgvRNTEVNT3idWr3LYh3p5bBFyur3zB1NZnaemEWIvwZadb4hKck+aKwxN8pJCKtlC0hmdOLWRm4nCt5pdNo45W/iSVfLMUtRp8BymjDqYdX/cuxX9PbOK7mlUop5oXlh2imNb6PloTlTnvtyQtOUlxQ/Jran0KOnDarcW8yibGcezMq1eXRgY2e3oaFTDxv/JdF9gFTJ5drJDVXw7ZLEJtXzWXOxWWHT1RfTMZnLf7FZYtLY/CXgZur0jPFP0S/SvbF9WCnh5bIv3XsOfqJ7Ml0OOuv9pX5NjFdA+Jev8AwT9OXw/nYgV4rh7/AFIFz8M/yw0a7b2jcacrZlLNardjsKbk7u/S4lvJn8f1lrZ6xvDU0djh1HPVzyJLPVnyYqqTCSYarWS1WuD9VveBcLa15uEpzjs0r914A4S4MabfLCSxDWx9Siqyl9gkaLexdQjkorOKb3XtbsKePhzRWmra2FeJtkhWWL02oqMVxzDUsDJZuStzXsdsX9xm36cc5SCwmkUrYrRyy7J+5KMXPXn3ignwss3bkLRjKb3I1o1lBaMe4opaKteKXMG5LXpvtkSu3bAcZGK+IaWV7sDQbs273Yuql3bPqmFquNs2OSxwFsSDYerrzDYav+78sJ0qkUso/Mth8R+7O76/Yyk8GOU8noKM7xavsMeE9FtXuN4esk/4ruI45vSdrL2J4pttMDTnFNBXLaVlSi8xanWusznqSWpZB4H7R2FSxaU09wlOplrARr6O1vyLelkzZnodlNrUkgbxC2lVW0t3zF6qWw2JO2/S2IkntM6tkHkmsynqp60WafBzTQqsQlvuc/X/AJYJVpxe/oIVoW1LuVSpo7cxp1IvNi1aol/EE1xXkHUqJbGGpWQ+cEm3LW8gdXQWzyccugGrBfEvI1JAZpFXilu9/qdBuEd77I4HiQd+p9NmGMnuT5hVjZvbbk0hSFWKdo+/4xmnHbZePe5LSXwOZf0jxDTveL7v3DRrSepZcLnIRjfNXfBjV7LXbhewDa+HYf0rTi3rfSTC/qbZJLmtfTMBUrbEr8rv31lYxm9i6/UFpPs3aw06z2uS5tgoJPbpPgn8y0MLv6NJPztGKdO2/rZfM7KRuDsJWWu3Re4GtUXxc/y52rFt5NW4bOZ2GHz4vin7mJpGOc9ncPK+pKS3tL6jbm1nZdbLwivpySzkujz8FJcc+b19CenuZ2MlHXUtna5Kk2s7Zcw6y1ZX4KP3Fp03f9yvyV/IcJI7bklCav8AR3+RK1R3yV/zmM0qUVt8WBVIq7vJJPV+6/hB7lk7byFhVbWxFaStLJ337C6w9lry7A6UFfK3V3fgBtejkjRhWaepLsUxtW7zetA22tbtyzKV/wByyZFKxeQVPsBGqk8vISq7is115I7Sk9t+5TgYwka1tgSb0kJ1U+Hb7A41mssu6+oxRkxsO5uO7mFp4x6shapFy/tMUqxlELxpnZyas5xeuwnWaX+yFFV/LHakr7W+Qc6eAdzRd1rbbgZ1VvQtWpPZnz+QjUUuRROmvoFV+GhLncWqWvnYT9R7Ss22OWn+i/K16CVJJuyKSkt4vOAGpTY1QvpnlfwYlVW9+DgjmQPYgfKelpztk8uCTX2Dxatllzb+QlGs7ak+f3KvEyepL/l2sSOWyhP/AHBpepxX5zOTrLh3t7GdGq9qz4N37B4OTfw9H7tguA00P0p8Oed/dh4y69IpeBGnWa1Wy23aCPEO2bz3fiAcHb89Gg6ll+1K+3NvskAdept8RS9zPnVb+8kreQtKUt/HX9zNmDUaFPES33/5QxGrJf7L/wA/YQjVf3bS9ys60tTyXDPrkLcZ+G9jsqslrnbp9QzxKss4p70r/JIy6ab291r6hVSe9X4NLyZ459nNP0Fq17bJSvtef9F6Fd216Pv0TsJOjJ7U1vea7hKeGtnl2l9AmpwbhpB6tRPbKT/OJWNbZ+5LgreWcqcZLvH5khSu/wCV+z8q5nB23gYhONsr/wDVvmylKTT2dNE76St9Lv5IrSSvra5O3gF4BSY63da0uf2ZXTbVnn/yUqPjs26watv63RK55NXRJrfZdl8gcZcU+/0LPv1+wKTW/wBhyR2Rh57F+dQFSLWq5ISW/pa5Kln/AF9Q5RmQa4t9vsWlG+/2+QtJ8+6JGS236jcAv8B1otPb2t7MEqjW1+fkxmcbrX4sJ1aLT1jJO7JUe4Wq332LONtp3N7u32Gp4FvTZnV9LnzFpVHwXg1qtK+z5CVXD8u46bQutOhT1ntfk46r3lqlF8AapPcu41NCnFHHN8e5Cui/h9iBcAbKNCOKXHuwka72NvmzpBVQkOjUpjNKpJ/iCab2r86MhBD7H8tZbJVxdsnly1lPX0vi/NWdyEN2rGTpp5wMUot7G+bX0G4Q4JfnIhCaqKdp1ybyVuOskKcuHKy98iEAbwEkHVF/CvH1K1KPC3/khAN7NUopHDZ7ef2uHVK39X+ZCBbmzKSKST1KXv7NlqeGe1rql7kIY6aOwsBHTVv5rsytGht18m0vJ0hrbSFJIfVBtal3YBYd7l5IQkdPJ0nHT4LyUqRXwohBss3AP/ld/uWv/wDK/OpCBo5oFWXDyKuo1s8/chBsmFlX/wDnygc66f8Aq+6IQYkgabTEK+JS2PwLSxi+H87kIUzCwKerR2GLi9at3OyxkPxv6EIGtKWLevU/Duhpq6vbiwcqLWpefsQgh1h4LonMpickr612IQhSkSO+ej//2Q=="/>
          <p:cNvSpPr>
            <a:spLocks noChangeAspect="1" noChangeArrowheads="1"/>
          </p:cNvSpPr>
          <p:nvPr/>
        </p:nvSpPr>
        <p:spPr bwMode="auto">
          <a:xfrm>
            <a:off x="155575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xQSEhQUExQVFRUUFBQUFBQVFRUUFRQUFBQWFhQUFBQYHCggGBolHBQUITEhJSkrLi4uFx8zODMsNygtLisBCgoKDg0OGhAQGywlICQsLCwsLCwsLCwsLCwsLCwsLCwsLCwsLCwsLCwsLCwsLCwsLCwsLCwsLCwsLCwsLCwsLP/AABEIALcBEwMBIgACEQEDEQH/xAAbAAACAwEBAQAAAAAAAAAAAAADBAACBQEGB//EADMQAAIBAgIJAgUEAwEBAAAAAAABAgMRBCESMUFRYXGBkaETsVLB0eHwFCIy8QVCgpJi/8QAGQEAAwEBAQAAAAAAAAAAAAAAAgMEAQAF/8QAJxEAAwABBAMBAAEEAwAAAAAAAAECEQMSITETQVFhMiJCgfAEkcH/2gAMAwEAAhEDEQA/APn9OATUNegL1YWJM5PSxgJTmM0zPihzDMXQU8jNSlkLema1OjdFJ4faAtRDHDQvhlvG8hKd0EoTuDTOwkMB6BWFO4zSo2JrY2JbGYxB1IhYM5UjcVuw8BNC8WMRYq0MUUDZsotoXLxjYKoHFAUqHbeOC8WLT1jUYgXHM2a5FtBaUcgNdDcVkL1I5j47yxT+IXjAu0Gp0yOIdWZtwUpw2s5UqvZkFlEXqGTGXlg3qNLCF6onVY3VYq43K92BMS2xdxOuNhmMbAa0rnTlsO6UrCFKkmKVBqauVVEpVKSbbVCmiHpYVsbp4exaTYutZvoNaUz/ACA+mo6xeqwtSQvJXMle2dd5WEgTZC2gQbkTtZpSpoDKgHWHmt4SK3k+Ulwy9y2+VgQeE3B8PRu9Q9Tp3GY01uYqtT0O0oS7O0VorMs6V80AxKnrSVuwCnVlv6HRptrKZ2tqrOMF6+FvqFY4dpmtSkmXlhtLUY628MCZz6BYSKY/6eWoT9Jx1tctQzDErYuorG7odT2Lk7OFgijdArhKdSxPrS5OilfIvWol8NAbnG6EpVrOyyFTbtYGYmeRqpOwKM7s7GORyGQbSSFK22MpAJLMZhmAnDMRNcjH0HTyFpzGGrIVirss08eyeqa6CRZelC5GxqEbI2qwDjPbFqsbCVSw3iJGdiJhRQO0DVdylOAWnC4WWQ7f6McilQVmNVcwcaVxitJAeNi0YXDxojUKFjk2JrW3PgNabSFpRsLVMxmpmBcBk0LcisoFHEalADNDFRjXwA4kLtkCyDybNbFuTyslyBxp349DtCfLqNqLeVlbfq9xbSnhIpnUquaeStOi0aVOC22uKRowW1t8LgasW5ZLLnbuTuNz7KPMkjRxEI23mZVo3d1bkcjeL1+bjlBJ615sMmfGie9R2+heFh+g7jEcLHgCqQXQnqlT4LJ4XJWeF0tbEq1PReXccpVdluowqCYyXs7J7zXCE6DujlSFhiVJp6gihpITqXkZGnj9OYR3yB47C6OZenRkmaqoKUbEW9RWUHcsxcOro7oWYVQ0ZWO1oDK1c9GTpY7DUo3QKcMxrBQuXlSzI9+KwOeBOosgFKA3iXZA6SyLVq4QnxolGnd6hjESsHwdGychLGyFeR1WDNq9CVeQtGlcLotsvUeiilVjg7aBqZClWpc7VqNh8Ng283qGeXYssHxpi9Ki5DKioh5tLJClSVxL1XbC8eCtSqAbuF9M7oDpeBdIBolJBZi8xqYpywVRi80MNA5IcgGhfRIEaIHkHA1EJGo0GUUd9FDHSASO08Y19hilO4k6BaKaAaXo1Z9mhGkg0Vv8WM+nWaHKOJW0VSYya29B4TfH3HKKi93UHTqLYW0WTvkPK7DfpNy7FqdO2svh6zWTGfRjMXSY2dVdMGoxewDWjo5pBJ05Q2XQSFRS1imhyv4Jz/cg2Bm07MvKlovIJCknmT6vKGcNE/yGDutJCkqd4m/hY6SsAeBs2tj1CFe1C1fpmd/jYDc6IXA4W0maDw2sVSzWUDd4Z5rF0btHY4bUjXnhLyCYbDZuW4eqYLvgSxi0IqK2Hn6zbdje/wAim3YzqlBRXEKKUhx9EZPRQjUbk8h6OFnUlaKv8jTpYSFFb5b93IZWqoX6H+Gdhv8AHKK0p6931OYiqExFdt5CslvFrdbzQfQGSuV0LFpVATdymUC2SUgUmFUDuiNQtizgVdIYmwE6g6cgNA5QQvUCVJi9RjpFOSjkQo+RBgOBuNUPDEAtAnpDcpicDUa6DwkmZ6phIRaAaNRo+kmT9PuFoTaDQxDQDTCDwg0NUMQ1rAUsWtozCcWJr9CSHaNaLG4Q3MzY0U9TDQUo6hFfgSk1KdXY0WngYyzjkxKniviQ9QqL/Vk9s3DQs6Elk+4J0JRd1qNyE08pIIsItgvNHeTBl4a8XdajYh+5XKQwmjqQzSpnLTz2LqwMcpahq2Rf0bh1TyDnRSFVqGc6esk6Vo27mh6QCsZWn8NVmRVoKOb1mesJ6r3RWuT+Rs1MNpZy1bt/2AYmeVtSWwncKeSqNR+hCtKNNaMF9XzMnENvWO4mvsSE5Rb1gpc5K9OfonUiLyoNj7aQKrV3IfORn9PoTWHLOmkdm296KaD2tjkmL49lJcAUoNjOlwOaXIYkwd0CcqQKVFj0pr+gE56xipmNIUlhwbw428TuQOWJ32XUYnQO2GKuiQY0lw7kC3M3wiCqhY1i6wyLxwpS7kiUlVWDQrEWDRZYQB3JuwLCogsZJgo4QusMwHSC2h400GVBC8KDGYU2Jqv0NJBadJrUxulOSFIwkGgpCaYSQ5CtvQem47MhODluGKbe4TRpp4eT33NDDyMWk+Zp4abFp7WJ1ZNekHjSFsPIfgj0NKFSIbeCsaQXROo6P8aQvLBTgLVID1gNWInV0vYU0ZtW4hibbczWq0xCvRPO1oXsr06MPET3RM6rTk95u1sO3tQjWoL4vJPp0l0Xw8rBmejvZHKKGJUuJT04j92RqWBSdRbF4B694/8At4AK0l/QcsLCE50uNheaXxLyNyiimXAcmDt+IS0HsKPCy2sdqVVFZ2XMWq4pPU8+AxN+jGl7APDAJ0OC6hnVf9lVWp7XZjFkxrPrAL0uXYhZ4qnvXggX9XwH/K/7FNORZVZjEKkQynHgOdfhLw+heFaQWNWQaMkX0kLb/AkUhKQdKRWNQNGqLrIaZWKkHhGQP1WEjUkLZyCxjINBS3gY6TCwpSFNm4DwT3jFN8ReFHexmlSWzMTVG4GKU+JpYWQHC4CT2WXE1sPh4x15sX/J8CNWkHwxoxQiq+4LTq3PS0LUrDILTY2mWuAVVHfUKdyYrDDXA1ZFalUVnWE6uoksIOZOVpmfiKjHJyTM7FUtzsebqVkr00Z2LnvuJOtFB8TprihJVW7/ALQISwXRn0G/UJlJW3gPXXIpLPUxqgZu+hJJa9hySg/z6i6oy2M5Uw72y8f0HtX0JUy04R2Ppa4rVpN6sjs6mjqXX7FHiJS4BpNG98ZOLAQ2tgamGjF5FZt3efhgVikr52ffwMSp+zuF8O1KTerIUl/jm837jjxr3dXkL18W9ruuGXkZLpdA3CfLeQP6Knu8nC0cXT3Pz9CDM1+i9v7IrCmwsYDiw7GKODe1BvWRKtF+kJU6bGqVFs0IYTkuZecVvuT1rp9DloUhWFJB6dJB4KO4Zpx3IResNnRfsXhRDRpW4DEaZdUeDZNWsM8UrsSU9yGKNCUh6GhDYuwxDE31JLmT3/yH/agGgNH/AByX8maNDRj/ABXUTlV2u3co/wDIrUgFV0Kctmv6u8o8S+Rl/qt+RbDt1HZZLaOlV7BeklyzXw8nJ5dWNyqqKsv7EPWUVox6sVni9KVtiDm2lwJ8e5mqsRq4hFXMiFa8uQanUCnXpdgvRNTEVNT3idWr3LYh3p5bBFyur3zB1NZnaemEWIvwZadb4hKck+aKwxN8pJCKtlC0hmdOLWRm4nCt5pdNo45W/iSVfLMUtRp8BymjDqYdX/cuxX9PbOK7mlUop5oXlh2imNb6PloTlTnvtyQtOUlxQ/Jran0KOnDarcW8yibGcezMq1eXRgY2e3oaFTDxv/JdF9gFTJ5drJDVXw7ZLEJtXzWXOxWWHT1RfTMZnLf7FZYtLY/CXgZur0jPFP0S/SvbF9WCnh5bIv3XsOfqJ7Ml0OOuv9pX5NjFdA+Jev8AwT9OXw/nYgV4rh7/AFIFz8M/yw0a7b2jcacrZlLNardjsKbk7u/S4lvJn8f1lrZ6xvDU0djh1HPVzyJLPVnyYqqTCSYarWS1WuD9VveBcLa15uEpzjs0r914A4S4MabfLCSxDWx9Siqyl9gkaLexdQjkorOKb3XtbsKePhzRWmra2FeJtkhWWL02oqMVxzDUsDJZuStzXsdsX9xm36cc5SCwmkUrYrRyy7J+5KMXPXn3ignwss3bkLRjKb3I1o1lBaMe4opaKteKXMG5LXpvtkSu3bAcZGK+IaWV7sDQbs273Yuql3bPqmFquNs2OSxwFsSDYerrzDYav+78sJ0qkUso/Mth8R+7O76/Yyk8GOU8noKM7xavsMeE9FtXuN4esk/4ruI45vSdrL2J4pttMDTnFNBXLaVlSi8xanWusznqSWpZB4H7R2FSxaU09wlOplrARr6O1vyLelkzZnodlNrUkgbxC2lVW0t3zF6qWw2JO2/S2IkntM6tkHkmsynqp60WafBzTQqsQlvuc/X/AJYJVpxe/oIVoW1LuVSpo7cxp1IvNi1aol/EE1xXkHUqJbGGpWQ+cEm3LW8gdXQWzyccugGrBfEvI1JAZpFXilu9/qdBuEd77I4HiQd+p9NmGMnuT5hVjZvbbk0hSFWKdo+/4xmnHbZePe5LSXwOZf0jxDTveL7v3DRrSepZcLnIRjfNXfBjV7LXbhewDa+HYf0rTi3rfSTC/qbZJLmtfTMBUrbEr8rv31lYxm9i6/UFpPs3aw06z2uS5tgoJPbpPgn8y0MLv6NJPztGKdO2/rZfM7KRuDsJWWu3Re4GtUXxc/y52rFt5NW4bOZ2GHz4vin7mJpGOc9ncPK+pKS3tL6jbm1nZdbLwivpySzkujz8FJcc+b19CenuZ2MlHXUtna5Kk2s7Zcw6y1ZX4KP3Fp03f9yvyV/IcJI7bklCav8AR3+RK1R3yV/zmM0qUVt8WBVIq7vJJPV+6/hB7lk7byFhVbWxFaStLJ337C6w9lry7A6UFfK3V3fgBtejkjRhWaepLsUxtW7zetA22tbtyzKV/wByyZFKxeQVPsBGqk8vISq7is115I7Sk9t+5TgYwka1tgSb0kJ1U+Hb7A41mssu6+oxRkxsO5uO7mFp4x6shapFy/tMUqxlELxpnZyas5xeuwnWaX+yFFV/LHakr7W+Qc6eAdzRd1rbbgZ1VvQtWpPZnz+QjUUuRROmvoFV+GhLncWqWvnYT9R7Ss22OWn+i/K16CVJJuyKSkt4vOAGpTY1QvpnlfwYlVW9+DgjmQPYgfKelpztk8uCTX2Dxatllzb+QlGs7ak+f3KvEyepL/l2sSOWyhP/AHBpepxX5zOTrLh3t7GdGq9qz4N37B4OTfw9H7tguA00P0p8Oed/dh4y69IpeBGnWa1Wy23aCPEO2bz3fiAcHb89Gg6ll+1K+3NvskAdept8RS9zPnVb+8kreQtKUt/HX9zNmDUaFPES33/5QxGrJf7L/wA/YQjVf3bS9ys60tTyXDPrkLcZ+G9jsqslrnbp9QzxKss4p70r/JIy6ab291r6hVSe9X4NLyZ459nNP0Fq17bJSvtef9F6Fd216Pv0TsJOjJ7U1vea7hKeGtnl2l9AmpwbhpB6tRPbKT/OJWNbZ+5LgreWcqcZLvH5khSu/wCV+z8q5nB23gYhONsr/wDVvmylKTT2dNE76St9Lv5IrSSvra5O3gF4BSY63da0uf2ZXTbVnn/yUqPjs26watv63RK55NXRJrfZdl8gcZcU+/0LPv1+wKTW/wBhyR2Rh57F+dQFSLWq5ISW/pa5Kln/AF9Q5RmQa4t9vsWlG+/2+QtJ8+6JGS236jcAv8B1otPb2t7MEqjW1+fkxmcbrX4sJ1aLT1jJO7JUe4Wq332LONtp3N7u32Gp4FvTZnV9LnzFpVHwXg1qtK+z5CVXD8u46bQutOhT1ntfk46r3lqlF8AapPcu41NCnFHHN8e5Cui/h9iBcAbKNCOKXHuwka72NvmzpBVQkOjUpjNKpJ/iCab2r86MhBD7H8tZbJVxdsnly1lPX0vi/NWdyEN2rGTpp5wMUot7G+bX0G4Q4JfnIhCaqKdp1ybyVuOskKcuHKy98iEAbwEkHVF/CvH1K1KPC3/khAN7NUopHDZ7ef2uHVK39X+ZCBbmzKSKST1KXv7NlqeGe1rql7kIY6aOwsBHTVv5rsytGht18m0vJ0hrbSFJIfVBtal3YBYd7l5IQkdPJ0nHT4LyUqRXwohBss3AP/ld/uWv/wDK/OpCBo5oFWXDyKuo1s8/chBsmFlX/wDnygc66f8Aq+6IQYkgabTEK+JS2PwLSxi+H87kIUzCwKerR2GLi9at3OyxkPxv6EIGtKWLevU/Duhpq6vbiwcqLWpefsQgh1h4LonMpickr612IQhSkSO+ej//2Q=="/>
          <p:cNvSpPr>
            <a:spLocks noChangeAspect="1" noChangeArrowheads="1"/>
          </p:cNvSpPr>
          <p:nvPr/>
        </p:nvSpPr>
        <p:spPr bwMode="auto">
          <a:xfrm>
            <a:off x="155575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indianapublicmedia.org/amomentofscience/files/2009/07/2775-940x6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73152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19900" dirty="0" smtClean="0"/>
              <a:t>shine</a:t>
            </a:r>
            <a:endParaRPr lang="en-US" sz="19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simpson\AppData\Local\Temp\image-2.jpeg"/>
          <p:cNvPicPr>
            <a:picLocks noChangeAspect="1" noChangeArrowheads="1"/>
          </p:cNvPicPr>
          <p:nvPr/>
        </p:nvPicPr>
        <p:blipFill>
          <a:blip r:embed="rId2" cstate="print"/>
          <a:srcRect l="15313" t="12500" b="15000"/>
          <a:stretch>
            <a:fillRect/>
          </a:stretch>
        </p:blipFill>
        <p:spPr bwMode="auto">
          <a:xfrm>
            <a:off x="1905000" y="1143000"/>
            <a:ext cx="6883400" cy="4419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295400"/>
            <a:ext cx="3505200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Tomas saw dinosaurs bending their long necks to lap </a:t>
            </a:r>
            <a:r>
              <a:rPr lang="en-US" sz="3600" b="1" dirty="0" smtClean="0">
                <a:solidFill>
                  <a:srgbClr val="FF0000"/>
                </a:solidFill>
              </a:rPr>
              <a:t>shiny</a:t>
            </a:r>
            <a:r>
              <a:rPr lang="en-US" sz="3200" dirty="0" smtClean="0"/>
              <a:t> water.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simpson\AppData\Local\Temp\image-1.jpeg"/>
          <p:cNvPicPr>
            <a:picLocks noChangeAspect="1" noChangeArrowheads="1"/>
          </p:cNvPicPr>
          <p:nvPr/>
        </p:nvPicPr>
        <p:blipFill>
          <a:blip r:embed="rId2" cstate="print"/>
          <a:srcRect l="41791" t="16418" r="3358" b="7463"/>
          <a:stretch>
            <a:fillRect/>
          </a:stretch>
        </p:blipFill>
        <p:spPr bwMode="auto">
          <a:xfrm rot="5400000">
            <a:off x="4419600" y="1981200"/>
            <a:ext cx="3733800" cy="3886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0" y="1295400"/>
            <a:ext cx="3733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Tomas read about tiger eyes </a:t>
            </a:r>
            <a:r>
              <a:rPr lang="en-US" sz="4000" b="1" dirty="0" smtClean="0">
                <a:solidFill>
                  <a:srgbClr val="FF0000"/>
                </a:solidFill>
              </a:rPr>
              <a:t>shining</a:t>
            </a:r>
            <a:r>
              <a:rPr lang="en-US" sz="3600" dirty="0" smtClean="0"/>
              <a:t> brightly in the jungle at night.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simpson\AppData\Local\Temp\image.jpeg"/>
          <p:cNvPicPr>
            <a:picLocks noChangeAspect="1" noChangeArrowheads="1"/>
          </p:cNvPicPr>
          <p:nvPr/>
        </p:nvPicPr>
        <p:blipFill>
          <a:blip r:embed="rId2" cstate="print"/>
          <a:srcRect l="13125" t="18750" b="8750"/>
          <a:stretch>
            <a:fillRect/>
          </a:stretch>
        </p:blipFill>
        <p:spPr bwMode="auto">
          <a:xfrm>
            <a:off x="1295400" y="1295400"/>
            <a:ext cx="7061200" cy="4419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914400"/>
            <a:ext cx="37338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That night, bumping along in the tired old car, Tomas held a </a:t>
            </a:r>
            <a:r>
              <a:rPr lang="en-US" sz="3200" b="1" dirty="0" smtClean="0">
                <a:solidFill>
                  <a:srgbClr val="FF0000"/>
                </a:solidFill>
              </a:rPr>
              <a:t>shiny</a:t>
            </a:r>
            <a:r>
              <a:rPr lang="en-US" sz="2800" dirty="0" smtClean="0"/>
              <a:t> new book, a present from the library lady.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Your Turn!!!</a:t>
            </a:r>
            <a:endParaRPr lang="en-US" sz="8000" dirty="0"/>
          </a:p>
        </p:txBody>
      </p:sp>
      <p:pic>
        <p:nvPicPr>
          <p:cNvPr id="20482" name="Picture 2" descr="http://www.worldwatch.org/system/files/images/e2/post_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68397">
            <a:off x="931899" y="2165888"/>
            <a:ext cx="3320642" cy="2895600"/>
          </a:xfrm>
          <a:prstGeom prst="rect">
            <a:avLst/>
          </a:prstGeom>
          <a:noFill/>
        </p:spPr>
      </p:pic>
      <p:sp>
        <p:nvSpPr>
          <p:cNvPr id="20484" name="AutoShape 4" descr="data:image/jpeg;base64,/9j/4AAQSkZJRgABAQAAAQABAAD/2wCEAAkGBxQQEBQUDxQVFRUUFRcVFRUVFxQUFRgXGBYWGBkXFRUYHCggGB0mHBgUIzEhJSsrMi4uFx8zODQsNygtLisBCgoKDg0OGxAQGywkICQsNCwtLCwsLCwsLCwsLCwsLCwsLCwsLCwsLCwsLCwsLCwsLCwsLCwsLCwsLCwsLCwsLP/AABEIALgBEwMBEQACEQEDEQH/xAAbAAABBQEBAAAAAAAAAAAAAAAAAQMEBQYCB//EAEAQAAICAQMCBgADBgQDBwUBAAECAxEABBIhBTEGEyJBUWEycYEUI0JSkaEHM4LBcrHwJGOSosLR4RZDU2LxFf/EABsBAQADAQEBAQAAAAAAAAAAAAABAgQDBQYH/8QANxEAAgIBAwIDBgUDBAIDAAAAAAECEQMEITESQQUTUSJhcYGRoTKxwdHwFCPhBhVC8VJyJFNj/9oADAMBAAIRAxEAPwD3DOZIYAYAmALgBgBgCYAAYAuAJgC4AmAGQAwAwAyQGALiwGAGAGSQJkEhhgMAgavrEMX45F/EqGiDtLdtwBsDt/XK2hRLgnV1tTYOVx5IzVr4Eyi1yOXl7IFyQJgC5JAZIDADAFwBMqSGSAwAwAyAGAJgBgHJkAIBIs3Qvk13oe/tkA6yQGAGAGAGQBCcArX63FR2MGKqrsvYhGJUNz/+wIyL2sHR63CEZmkUBArPZA2qxIDN8Lw3P/6n4xYobTrSHVeRYsoHWvj5vt7j+mL3BM1muSLYHJuRxGgAJJZr9h7UCSfYAnLAk4AuAGAcs1DnKuSStvYJWZfqviV4xteJ4pL43FNjU1cPYDAijxzzRAzJrZzUUsbp2vod8EYuXtcEefxuGNRqqDsWlc2PySJXv37lcS1UOl9gsErK54ZHRmeOIqFKsykKpVvkEAA3RFXznz0cmWc3lxdTrm/8dz0ujFFdE6V8URvD+t8l0O3aqmi0B4dbIAljAINcesc/Y5J24/EXGVt794vb6P1XvOWTRutuOzL9uuOs8iq4KqibFexVmWy1At7J/T7wvEfLcW2+m2uN6ra1/NjmtK5Wq3/li6HxeNr+eE3oaqJt4b7Tizz8jj3zRHxKUZNNWuz4/P7FHpNlRYdG6rPqX3iONYORe8mW64NBdpHtwfyJz0tPqI5o2jLkh0OmXmaCgYIDADADADADADBIZFgTAMz0jqer89E1iIokV2AFAqUKggEMQ6esUTR4sgXQx5tV5eaONraW1/X9vudY404OV7on6zxNpoZfKeT95/KqO/J7Jag+s+y9z7DNvTKr7FOiXT1Vt6nPTfECzytGqkUWHPDrtr/NjIBjuzV969s5ynGLSb3ZFFEWjXqXmxndxIzMVPLHy0pJOzBQHFDtZ+ePH8Q1+XSXLlWlXu3v/DO+LEsmxsoJ1dQyEEH3HOerhzQzQU4PZnGcJQfTJUyu6P1n9oaQbNoWmQ7t29CzqGIobTaN6eaFfNCzyRU1C92RW1lrnQgMAMgGZ8R9baFKBVZAw5a9hUm9wA/FQ7rY/PKN+pNGM1PVNrNJGVdfVRVCKV6JXuxUEKpq+SqntkMAutKwyRkx+oxrRsFolJoH62swv6B55x1ElvptaX1RkCgu5UoBwdtBe/8ADytffGFuQSZups+s03nOBtNralASQdzbSeDt4AskLd8sQLSlvsEbGPWxs5jVwXUBmUEbgD2JHteWIJGSBuCdZF3IwZbItSCLBIIsfBBH6YBG6oGeJ0hdVlIpSw3C+DTL8V/zvOOXokvLl3XBaNp9XoYrWdUkZgmr05cqgQorurbufVH6qa+O4Hcc+2ePPUxS8nMra2Trf8n9UehDTyf9zG6/IjNFESXeAwoLNOxLCvmvoZ5efPKeVwg9ntX8SNeLH0w6m91/PUWdFaIHbt2SBFv1O0lE0oqowFHO0fI9iTtWVrE3F0vt8X6+iMzheRXu/wCfxjMumkVd8rBFcFgIwpsD3O4VXvuodr9xmfLgXVGSTk2t77enHf6naGbZq6rivuNPFqE9bgEkH8bFZaFC2AUKvFccdvasrqIYb6bd2/ht8dy+GeRrZKl+o3ptOsp5Cta7lBFb1DUw7c+459+9Zx9vG+mTaXd/t/g7TlCS6opNmu0HiBUJCQzEClACp/U21XzXF56mm1mHTza/47VW7fvfvPNy6ac0m+f5wWsHXk2gyhoieyNtLEk0AApNk/Az1tPrMeZWmY54ZRdFvms5BkkCZBIYAuTZAYAYJIPU+qxafYJSbckIqqzs1C2pVBJAHfIBTda6r5wQaOYF0YPIqNH5nllfxAPwQCyE/R+xnm59SpYvNjxG3TtXX59/c/eaMUUn0y7mU8Sa+eQybJB5kPllmjO0FQQGQD58zvXyi0TmPRylqM8J5V61tau9n2/47L5mzTRxQl/cVxe389dzM6bWyjVpLCwll3ABqI3uoSuSRuY7q7c8e5z61X0uE7UVvwbOmoTw5k444u9lvvwn+ZrdDG4XcZAZz3UAKPUOGkDD94SKO9eD7cXfxvi7yQy7r+3ze9p9qrg8vDGLtIkzLUIZCEZZGAChWJ55FRmmYUwKi7ofGYOqOTJLHqLlKly6Xx3455L/AIVcODvpcskbb4KZSQ7vupGRuNu0fxGwd1cVXYkZs8N1Uk5Y5OuyVcV7+PRJcltWovpaXb6mk6BpmO6VxRkJbbt21uqhtPPAq77kseLrN2lx5c2qlqMicUvZiny/Vv6GSbSj0ob6HqY4GfS762TtHCrd9piXUbF+QquQPpQPbPYZxL7IBy/Y1xx3/wB8A806trm1LRtJRikX9yB6VlB5EwPPG0Ai/ZvsVR2uSRtdKIhtkW5Ks0OCdyqoPfaSSAOT2P3lKskflgklUqDahDM6ooApyyK19wCFfj659xk8Ig70CGNJXUMPL2FSKrau/cK/hYFu/vwPnCZNETTpJueT8Owi9ovcCAQfVxywejZ7Ecm8P1BrfAkqtA5F7958wH8QNAiz3PpINnvd5eNkM0UsoRSzGlUFiT2AAsk5cgotEskPT7h/zVVptpXn1OZjGV9iVJX6vAKvxF0ty5n0pYx6hVMoQsDYUBZVoWDtCixX4Rnl+JLIkpQjdb+tP9ma9L0N1J0Uj6jUJ+OWZUrhpEdwL/7zYRx9n4+c8mMdRlj1dDfzf5X/AIN8/Ig66l9EcwmlY7mZdwJZ91sVKtsVKs2A3A7UbAy0dJNZE3Vrstqtfv8AUpPURcOlE3U6VisjsGCSRh4yKpHkZVs+9kbD9er5y8cKryeXdv30rr67fQ4+a7618CyGhaSQIfTGgT1cEkLRMe32BNAm+y1XNidM4KKfV7SV8bJ+/wBX6EZL322ZIl6bbyFtx33RqwAe68Zhyae8km733TqzvHPUIpVtyjNLp3jM+4kHTbZEAHcO3qAPwQCePc5fy1KHTN06r7qvzOjmuq4rZ/s7J+qhjTY+6VFk4byy3H+mx7c8fBrnjKwj1yjKTS9XStP9f5ZW3TilfoaPoXS41IkW2WgUZiGu/wCIV/z756+g0XTleRp1WzdX8UlsjFqM7lHp+tF7nsmMMkBkAMkC4AYBzI4UEk0ALJ+AO5wDNdV6pBPGjRjc+/Yiuu0+qgwaOSiw2kNt7kBSPY5hzayK68cX7SV/tvxd7fE6Rg9m+DJdY6uohldQ6+XLS/xbmJY0RYKoWBvnkcDngfOaLTZHmXW01KO/w/Vr7HqwxdU4wg6d7GOg1DqzyxX+83BgSD6Wuw9+1EcjtfccZ9xgxRxxjjns1y0bMzh1R0ubZRd9S+vp/KNL0fo8IihllBSTzAVFgoLcFd6E2oUAkn4HNEg5mz69xnlhC3t9duEYNTq59c4wncZc38C5XUftEhCI9cybY3UhlLBxvXgKwLjsfe7z5vV5s2RdSpduG6fuaXD4ba5RwjjjDn4/9jelkkVLdSYy5BVkD1ZVLZeGFAMCxJoE2DmeWoWSLwN+2u+y99J7rfstvidMmOMZ9UPwkjTqVkYMXQSsBQG0igx2EKAyHt6vha4PfNJqGNxv2ocp93slLfavVeu+6LyjKTT7Vz7ix6FqJnmUFpfTIQQzDaIfL4RkNktu53H1XdmuD72j8RcsiwZKcq5XrvfajJm0/THrXDE6lFJ5mqkjhZzHqI3RkKl/3UEBCqh/EpJkUgH+IkAnPZMpq9Bq1mjWSM2rCx7EfIYexBsEexBwQPnIB594tkk81nO5U2gRhiFCgGrC+xZiTz3C1XbKPclD+m6DIUG0FS3kuxc88SF2WjyDRPfmyP0p1pFqLrp3TkgSMOw80osRbcVDkAsQqk887j81ecZzclt2LJVyOy6GFg0dKTt9abrO17HqX4Pq7/B+MiWSSVhJWRpehtsZY5CPMTa117bjYFVyW/8A5kqdpEVQvgXTumm/eLRYg7rBJBAJBP0xcD6zXHgo+SZ1kec6aYXT+uYgkERKe1jsXYBfyD/GWIHm6NGAojLR7feNqZjQFuxBLHgck8+95ylhhKSk1uu5ZTaVGfl6o/Tg8BEkgFCCRtn8Q4RiDXB4BIX2Fdt2bVajy01GS6vyXrXL+B1xY+t21sNqzQMsuodwzqbVim0ix+JSpYfFWPyzxsWTNgkpSj1Tlw23de9f9G3JHHlTUXUY+79RvUSGNl1DKxj2e/p2eoNZVvVRHHY1sGTgwTyL22l7d8888fBlJzito+ha6hY12afy/wB3IrqP5QFUejvdkE0B/KfjNkU7eRcnD0Q/HMzyuuwgAKwkPAYsWtQPqh/XKPG5Lqvdsm0nR30/qEckayAkLJ+HcNhNml4Pz7fNjO0Y+W6e7KvcqOr6Fbd3LFZHTfQA9AKqsY+u/Pe2OYdTTyRajcYq2jRibUWrpsj9YhCDdGbhlLWvYKT/ABILsL2sDt3zNrKdTi+W2tqv12/lnbT94y7Fp4Y8yF2hmBAPK3RsgKSbHHIYcfKsffPW8PeXDWLL3/D+q/VGPU9E/bh8zS565kDADACskC4AmAZLxPDq2dvLkHk+keUpCkpR37322CTVEMOL/XyfENZ5MlFem7Sbr0dL13O+GClyVT6fyZIiHLiw27eNzI7xelCB6iDEikcenjkm88SLnKdZVXVT2TpOn7T9OW/dJeiNLS6fZ7fyjiDp4QyxujypCGjAdQqkCOzYPLknY3HHKmweM3yxR02rhNv8TtLe7/Ktyf6lzx0kk13M/wBL8Nh4nacMu0pW1vMLbi17huIHayxIoA/PH0mLxOGWS8rhI2Z9fPDOPRHZLuu7+BpV0DSUukZ96bI2k3koxUN+87EbSDfIAsADd2PlSxR1SuSWzdo8rrcW77mi6Zo/2dJC5VSzF2PG1AEVfxECx6S5JAFs3tk44rHFY4XSKt3uyHq9FFCkUsglmIZRcZHraRwQzKCAQXK9vkA2MnHgh1uXSrbv7UHJ1VkfxBoHfUBolILRbybIpoya+gSXS/pffMeuwWoyjG96dK9nVt/BHXFkaTi3sOdF1I06zMybFX8IYbSAoO6z8UFNn3Le1ZjwZ8OCdRXVmlt9fy+C9C+TryLd+yi+6Fp2SBfM/G5aV+bppGLlb+F3bR9KM+oMLIPUF/Y5G1EYJhbnUxr3BA/z0X3PYMPcAHuvMguNJqVlRZIyGVhYI7EZAKrr/Ti7RTRpvaJ1Ypuouq3QFkLYLFhfuBkNWScQaySeFzEFjlV2UrIC22m43qrXZjKtV/xDMkoqL34OiYaWWPU7DIoEsL7jGSd0cm1lJ9ty0WpuxHIyKceOGB3UiKB3nIp3VVNEln2BiqonueW7f7Y3lsCvaOWOHTRJzMSC252IXapZ2J7soZlFcXYGWil1Nh8F3ooU0sCoWAVFrc5AJoEszHtZ5J/XNUeDkxroaFg07rtachgCKZYgKjQ+4NWxB7NI2WBZ5AIes0kZtpEVuDe6qoim7/WZ5YIqXmKNvtx9i6nKum6RlOkac+Ymq1Adoitwkkv5SH8BkB9R9J/FzXN/Jy4tNKWV5cq+X5fJfnud55UodERI44fNMkrSJGG53qghC96c2SCQy2W9I+jyOmm8OwY11wV+9nHJrJSfQ38id5YjXydQW2KFMWoJNEL+EvIPwSD5bhqvmyMtPTuM3KPfsI5U1uS0imSqKzL7Eel6rua9LfptzO8S+B1UxjXQll/7QoSIFSbbczEEFRQHHI7AkntkeXKO8bbJ609iD1GZnVlIZSxBCHaW2ow5pbIs8nd2FDvdY9TkhjxOMXcq7e/1O2GLlNN8EWJFBtgDFFPsazwBKqeq/wDiv9SMyY8SyYuuX4U0mvc1Tf2TO7m4ycU92r+ZbrqWWQLqlLMoChk5U3zuBux+R+uffNUp9OpWPO+pLZP4929t17jgop43LHt6/si9g1gfbtHJFkGrXjsaJF57EdVjnkUIb+rXCMTxyStkrNRQMAMAMkBkAy/jSBpVj8mm9dSIHCF0o8E2ON1WLH69j4GvzaeOVZVkipVXr37r3b9u5s0220k69xn06G8aAqVX0MhC7gibhZMZAuwbI/M/NjxHrHKTnOLatU65auk+1M35JwlBQhtQ3DumkEhDKhZLiTaoYFFO1fVt3MABwRdHt3z14ZsrcUl1O6c69H+hkWOKjLqdbbIvtJoYZFEtmJvM3uRwwbd6ALHoAsUa5VjfDE57MYxxyqMeTLKcpq5O6JWt8rSyxWXVAPU25xEoQEK0xqu7+5A9z2GX9rcpsT9LpQWlYyeZHNtIQ0yKNm1gp91bg18385VJelEsj6nZJLHCm3bCRI4FUCv+Ulex3U/15Y+Rk7KPUwk7oyvjXr+zUBI2FKhSQijYcqXUWDXCLf6jN+j0vmQ6pHraDwz+ohLJK0lx7yp/+rHeMpMqSL6PYRu6qVJRioIIYCiK7Gstl8Mwxn50Ur9a3O2r8K6IKcJezW99tr+nY9bRrANVYujVj6Ne+Zj58U4Bg+sdV/8A8xnWClgWRCVG0FXZS7xoCDSbQrVV3Jxx25vNFT6L3q/kd8GnnnkowW7H9B/iXpJPxCSME1uIVh/RTu/8uXuzRk8M1OPmN/Dcd1HWtK8vm6XVRJK1K6SFkjlA7CQMAVYDs/cdjY4yJJNUzK8eSH4ov6EiSeOUA6mDjgq9LPH3FFJEs96o0MyeVOL9lk9SfJwdXp4yHiiXcR6ZHAiXn5lk5rsOAe44yVCb5ZPwKufxjp9KzMWGonIKsyeiNQp4RCbNWfa7I5PbNEIpI0YdBqM+8Y7epi+oeIn1c6Gc7hfAqkB7ehb9P/V3lmz2MnhMMWlk+ZVdnsfQNcZ9NG7EbioD12Ei8OPqmBymHJ5kb/n8a3PmpRp0WGdSoHAKXxJqgqiOrBBkkA5JjSrQD3LsVUD3Bb4zPqZNQ6Y8y2Xz7/IlerI/S9BsjogbmLO/ai7ks36WSPyAzfjXlwUDx8jeXI5o5XSvCD+zkKKb90wBiJIPYd05o8Gu/HN5LhF8F4amcXU/qV2ivdJug2lqIa1iUMBVEROTya5H3zzWVjgb5OuTWxitnbJmknMRttPvI4DLL5jC+9eaQR/vkvCyuPWxfL+wx+3lNU0ywSsGUIF2gEE0Ws3t/hHvnjywZcOdyxwTUubfoen/AFWKeNRlLgkdE0ys0qTKf3rPIUYcEEAAfBAFDj3vKYPD5RlLr2jzXr/1exd6xZK6PqW+l6PHHwpYg1wzFxQ7D1WQOewzVHSYkqav478EPLJu+PgT4olX8IA/IZ2x4ceP8CSKSk5cs7zoQGAGSAyAGAN+UvPA578ZnelwNuTirfOxbql6lTrOi+ZIGDJtBBUGMF1IHKpKGG1WIFgg3Z55FUy6PHLTvBBKK93H0JjNqXUVPRugsm6SVHj/AHf+WjLZY2WVdnG2qAJNnv6aydJpVp49N2XzZnldsrPEWtih9b6eNhKCI1lQIdqpGoRo2TdtQ89wDu+7HoYsTySpHXRaSepy9Efm/RFJ4f8AGk0A2THzo6AAJplAPNMb3fk3x3zvm8P6leNntajwVOClp3fx/QvJfE/TX9TRFWNE/utrfmWU18c3md6XMux5n+2alOuhlT1Dxwgj8rp8YiBN7iBfwSFU9z/MST2y0NE5O5s26PwiWWXtySS5p2zLpLu7myOCe/PfvfPcf8u4z18SSVI+kwRxwTjj4Tr/AAISSDdDvXv2HB47ZOT8Dv0Oepf/AMfJ1rsz39DwLzwD4AY6hqhDE8jciNGcgdztBND7wSeJ+O9fucQg2QxklPJ/eyHcwF+wsAD9PbPH0KlmnPUy/wCW0f8A1XH15PqfCNN0+01wq+b5Mw5AFcX7/wDV56j4PdCPXMlBTxd+4/v7Y6isoqWzLHQeIpozw7UxJIDOoJ5osFI3e+SmedqvC8OZez7LXog6p1mXUMC7EALsABagvwNxJ7/9VQAvo/D1p04upb2tiD78m/s3/cYPQo7lYjaVrij+o5ySsoqScX3PW/8ADDqwlSSMCqCv3J5rY39dgb/V+uZMPVDNKL4e/wDPk6+R8PrcHky6fT8jd5tMQYBkJS2o1spr93EyqT/MYxaL+jvKx/4Y/kgTDEnkU32W3xMuqydMOldy4/a1VlS6ZlZgOeylQx/qy/1zu1bMil0w2Ow365NI5qTexx5F85PmVsV8i9xJIRkxmys8SE2gdsXZHSlwQ+lxGad3Vyu0UGXabG90ApgeLjY/qM82MuvPN9lS/Vns4YdGNfUuoopl/FIj/mhU/wBmr+2dzqNCSSVP3bqp5VrQkqw7jvVjjAJsKkKoZtxAALUBZrk0O14B3kgMAMgFd1zp76iMLFO0BDht6CyQAfT3HHI/pkp0CC3h9yh87USznaQEciOEsRx5ixgFluuCTxk2Djp3hGGGJQhZJByZYj5TFj39K+nbzQUggD+uLBKTpUyG01kxH8sqQyD+oRW/vkWgebePHmGsKTvuChWU+wRhRpBwhLJz9Uc9LRKNWlufTeAxi4uSW/DfufFfTczvmHgrRBPJ+vr5zdZ9E23XTwcysp3LfLfi+fjn9AMpLp3j9Sqhil1Q296+PqcLW4DkkAckE9z7HKqMU9iMWHFjk1Fb+u/5s7WSiQDZ+Pr2NZPVTo69UXLpvero2HgTw2dUV1EpAiVv8vgszrRo1+EA135PwAecWq1DdwR8p4r4jOTlgSpd/wBj1S8888Az3jvUSx6MmBC7B0JABNKrbrIHNWqg/TH88rkh1wlB91X1OmOutXweDTTsz+ZJZLEksR3JJNg/3/XOcMagkkuD7zTLGsaWN2juVlqzdkcCq96+Pzy7o6wmpfhZEP3lCw8jcfl/bJTBOh6ZI0DTBTtVlB/1cCh/4b/4hnN5oRnHG3vLj5GHJrVDURxdny/T0IqC+Se3/LOy3NeTIoRcn2LHpvS5tU/lRKzG/Ze3tbH+Ec/iPHGWoxarxDDgjbdv0R7N4M8NDQxHcQ00lGRh24HCr9DnmhZJyx8fqdRLPkc5GiyDgF4BX6ro0UjF6ZHPBeNmjY/ntNN+oOTdENJ8lNo9KRqJt0jyFNkQZ9u4AL5hHpAH/wBxfb2Gd8b2s87VpWor4lyigDKttsiEYxW42Xr3yyRxcmthqVvvLxVHKcrZTwany/2hSW3CRmX0yMPXGrKLAIHNiv8A3ykpdNmuOGWVRa4r8i78PaQxoSQV3BVVSKKxou1bHyfU31uA9s8/TY+iG/Lbb+J6knZbZoIAYAZIDAFxuBMgBgBgBgBgGO8b+EX1jCWBgJAgQq/CsoLEeoXtPqYdiDY+M06fP5b34Z6Ph/iEtJN7XF8o8w6l02TTyGGYBSoUsqurUD2Hp7X3o1xm+OXzOOD6fBrFq6jii1Fcvj5L9fccgWAaIJAu6719fd5o53PRhdW1T7jaSd7BFEgA+/3lOqiccnO7Vb9+/vEQ8+91/v8A9f1yIumXdX7zZf4c9X8nUmJ7CzkKLPAdQdpHt6gNvzYTMmtx37dfE+W8c0zf9+K42f6P9D1TPOPmwwDMeI/COkmjd3i2MqsxMdJdKTytbT+dXjk74dRlwu8cmjyrWeEJ9/7tdw2q3FbeVBNFqvm+B2vPNl4npLac0q9fcfR6XXrHhipRfyoJvCE5FiNrv2MYsfq/GVfiuj/+xff9jQvFIPmMhk+F9SGX90yhiByV2izQ3FSaH/LJXiWkdtZFsW/3PG06i7PQ9L0yKPTjTM17ka7I3P2DPXwCVr49Iz5TNq8+TN/V00k6Xp8P3PFlJzk7e73MG/hfUK5Ko1BuO3P5GyK/6OfVR8U0jV+Yj14+Ixlj6Zxd1vwexeEo1XSRhVVWUbJNoVbeMlGJ28Enbf656OPJHJFSg7TPkJqpNF1lyoYAYA1qZ1jRnkO1VBZmPYAck4BnumI+1mkB3Su8pB4I3G1X81TYv5jNUUlE8fUTcsrr4Fi0nGVUSrntRHZ87JGaUtw9shkq6Oek+nVyj+eGNv1VpFP9iv8AbM+bk9XRS/t17y+zibRckBgBkgMAXJAmVAYAYAmAJI4UEsaA5JJoAfJPtgHn3ijx/wA+X08hjzunK7kFe0YPDdx6jx8X7bMOlc3ctkevoPCp52nk2i/v+x59KGZyWLMWNuWIJZubYnvf9uB8Z6PQlSXB9dg08MKqHFVX6/ETcS3b0gCjfN2e/wBVWWt3XYuuvrdpV97GxKoYA9z2H/zlE1ZaWSMZKF7sd8kE3XNVf1d5akx0rq6u/B0H2soFhrtSLsFfUGv2IoEfliSUl0PucdTCGSHlz4lse2eGerDV6ZJapvwyL/LIvDD8vcfRGeLkg4ScWfAZsMsORwlyi1zmciq8UTeXotQf+6ZR+bDaP7sMItFW0jyqLxq6kqyI2012dSQKs7rr+2eBl8A083tJr7n1X+25aVSX0JH/ANdAAnyhx3G9gbv42Zll/pyPbJ9v8lHoNR7mCeOQ3/2gPi5CP/RkR/05/wDp9v8AJP8AQZ12X1KGTxOzanz6IIoAAnst0t+/du/81+2eutBj/pf6btXPv9fqd34e1j7OV3+lF3L46UUEi+zucmvjgL83nlR/07H/AJZPojitDnfKX1NZ/hj1r9oGoUijvEoA7Uw2tV890BP233n0OmwRwYljjwjxfEtNLBkXU7tG5zuecLgBgHLqCCCLB4IPY/ngHn2s8QjSan9niQzxrSKCx8xW5BRDR3qO3PIIPJrIeZRW5zlpI5Pa4ZbwdejeWSFo5Vkjosu3zBRrkNHfHqHeu+UWux+Wsl7Pgzy0MjnTdf0sjFUdmYfwiKe/0Gzn9M7y1KUep8HH/b5LsdSdWjIcQK8rRi3RQVI71fmUBZDf0PxnCfiEI9LfEi3+3yqh3wrq11ZGoQhdqNEY+5DMY2JZuxrZxXyfyzo8nUa8eDylRpsg6i5IDADJAYAuKBzkAXADAGdWzBGMShnAJVWO0Fq4BNcfngHkHifWa2bzP2hZPLVvVGOIozxwwXkgezMCK5BzfpvJXPPvPe8L/o4pSyfj9/H+PmUUcg2jtZHsbF1znpKR9XC2lZzAldzfJ+u57fp84QhGUV7TsaJIYjbQrg37/FZzlaZPVJzqtq5vv8BVH5ZCOjoJFscGue4ydznli5RqLr3jruFG40B7nLN1uJyjGLcuEbL/AA46r5OoaFq2z0Qb7Sqv/qUAf6F+cxa3HdTR8z47pnazr4P9D1DPNPmzIf4mall0nlopbedzUGICxkNRIHctsFGr5yUadH0efHzHSs8WiQ7vUp5J55q/m8pR93HJGSuLsRlbaWF0vB73zglyXAkSlhfP5c9u2ETYnl9vS1E964v8/fFEOcVyxwaa1sCjYHJA79q+cdJwnq8MPxSX1Nx/hZpp01lbCFCvvYggbSBxfzv8vj6OWSpbnz/i+owZ4RljdtOj1/B4IuAGAVPiXqQ08F7trOwjRu+0tfqr32qGaveqyk21FtImKtlN0sOnmFij6YKGgZDukrb6gT/FZF33JJz5fPKGXpi7U79r0NKVFN0LxU+o1IjeNAslgFb3CgWG43zxY4AzRqtBDFi6ot7epajrw30KMyJqI5H2qWCxuoV72lSG5PzfAy2r1WSMHicee64Iu9iL1/q02l1rMqhVO2lCofNpRySBuY80OeKzpi0uLJpop8168CPcueu9YGiZGjT96QfTYVCtiw/69j83+Rp4M8ntuTtcFZw6uDVdI6nHqolkiNg9wfxKf5WHsc98zNVsybkgMAMkBgC4AmQAwAyQGQCp6v0xnYTQECZV20fwSpd+XJ/U7T7E+4JBkmMqMT1/oWnkUsEbSz3Soy7UkZiABX4G5P4kNiyTnbFqJ436o9TSeI5MH4Ha9H/NjJ9W6LNpWUzbUBagRZVuOKav7d+Owz0MOojklSdH0en8Sx6iSim4vun39yZAkbn2/wCrztPdnqrYaZQ6kGiD8fRHxlKvY5zjDNCr2foPleOKsdv9s6tFvwrYRDaeoAX3Hejk7tcFY3KK6lv6E7w9pJNTqI44K37g+7kBAhveePYgUPckD3zJnyRUGn3PJ8W1eFadx5cuP3PdxnlHxgEYBR9S8PaMqzyxRqACzstxcAclihF8D3ybLRyThvFtHmmvVDW1EBZ9wHqJS2IWPdd8WL55/QjNuLBHpc5cL8zy9X4lnWVYsUn1Pl3whl9Gt+kLQItvd6UruP2Ws178HLeVBY7rl/YovENVPUvGpuorffuzmNFZZGKJYYEcAi2q6v5PvzeT5UVKKr0Oa1eWeLJPqezde6iw8tZ4QKFqaIXj+g974NfZ98rFeVPdfEvN/wBVhTi6vdfH+fuSui9beF1ojf6RbMdsqi6WRv5qJpq7gXfIMZsC/FHgaLXOT8vLtNcr196PSOna5dTCskRIs8g1uVlb1ow7WCCp/t7Ziqj1SdkEjc8oRWZyAqgsxPYACyT+mAeeeIo314EylCihtqFwpiTg73BatzVzfYUO4zDl1ijkeNp7e57nbGq3J3T9B5EGnY6kIkbM78/u5PM5C3YBAsUefmuc8bJqPMnkgsbbfHqqOlCafRwaeWOTSafzPObaZIzuWJTxYFkKvJuq4v6GcZSy5sUo5p9PT2fcm6KHrej1MmsZ4gxpvQy7ivp7AkcCj3B+/nn1NNlxY9OlN1t3FovetdQk0jGRiJQyqEjrbtKj1vuPz8D7+M8zTYYaldEbVN2/VdkTW5W9e1un1Gkj1E8b3uKUjDcPdu49S+kc1Y3e3JG3S4M2DNLDCW1XuirZo/BWlCjdp126crQZjbSsDYk+gLcffHsBnq6aGaKbzNW+y7HCbTZqs1FAwAyQGALgCYAYAYAYAYBU66IzaqKN0uJEeViQChc+hF57kAyGv+HJAxrPD1oVhk2qeDFKonhP1tf1KPoMB9ZCdFlNoyPVPAEnJ08aKa7LIWQ9vwxyAFDx/ORyc0Y9TKPO56en8Y1GJKLdr3lK3g3Uxqu9Svz6GcD248nea/QZoWtX/ib4eP0q8tV7nX6DMvhmQEXIPUSP8nVcUt8XED2H+/bD1i/8fuXX+oEr9j7/AOCZ0/wbJI42u7j+ICGSBR+cs3t3/CrH6yktZKnSo45vHskk1FJfc9G8M+Ho9DGVTl25kfm2PsBZJCjsBf8AU5jlJvk8HJklOXVIucqUEvAMD4567ucwRn0xkb/hpKDBfsIPUR7mh7ZowYnNmTV6hYcbkzJxSEAvf4Bxfu7/AIQf6/8AnzfmrbHE8PQJvr1OT+Jc/scQem+TSrftZ545Pv6f75Go2qK7It4XcuvK+7/z+odOWxIo5sKRYvn1Vfz2H9MjMqa+B08PanCSa2t/c66br9rgmgrcH6N8c/nY/XLZ11JTRx8Om8U3gn8vj/kndR0HmHdGu4twUUctfFgX3uu3zftnGGVQ2lwzbq9JLNU8e0kbjwb0ieBS+pYAuigxj1UVv1u10XIIBr47nMWSSb2PVxKSglLk02czqIfvAMjP4ej1okkjCxgttjKgbXVSQzso4pm3VXsAfc4aJUqK3qnhjWPpxERFIENptO2h8EEKD/z5POcI6eEZuaW75LrJTJfhnpc2jVw8cr7mBVVEYUUPkvwTf9FGYdb4e9RODVUufUt5pdT9Kl8hfKdUnCUxItCTRaxXcNdGvn5zbn0uLMkprg5xk0yj6h0DXalNk37MK7MGcN9m9p+B+uc8GhxYZOUO5fzB7o/g1IpEWdfNAQlT3jBDfhcNy34rF8fi44Ga+lXZRzbNiigChQHsBwMkqLgBkgMAXADAEwBcAMATAKHq3UZJZf2bRmnBBnlq1hQi6F8FzxQ/M5ILXpuhTTxLHHe1fklmJJssxPckkk/nkWCTgBgBkAr9ahM+npkABkJVjTN+7I9A96J5+snsCwyAGAGAQ+rvKsDnTKGl2+hSaF2P71ZA9yAOMlA8b1Teoodw28EEEOWJtmcHsS1Gj9fOerp+lQcj5nxOU8maOJL/ADf7Dk6kKFu/4m4+6H/v/oxhuWS38Tprqw6ZY4/D9WNTMTC5N1u2jixR2g/33ZE3eX5k6eHl6L5N/U1Phzw4JtCs0JPm7pODyrqr7dhv8J9HBFdzdg5lz5X5jPR0OFLTx9+5R6npbvKPIG/zCaQd7/itT2HckmqNg53x6iMY1Ixavw6eTIpY9n3/AEZv+l+FVWI+Yf3xA2uvJhrlRGx70eSSPVXPHGYJSs9uMaJg6s0HGtXaoqp0toT9v7xf6vT95UsStT1MAqsI82RxuVVPpC/zu4sKv3zdGgcAjR+ZrIEsiNXZhJtJbfGrso8tiBSuADffa3HJsAWyIFACigBQAFAAdgB7ZAOsAMAMkBkAi9U0fnQvHuKlh6WXurA2rfoQDWAcdG1vnwo7Cm5Dr8OpKuPy3K2SCbkAMkC4AYAYAmAGALgEHq2raOM+UoeUg+XGWVSx963HmhyfoYA14f6X+zRbWO6Rjvmk93kPck/2H0MlsFlkAMAMAMAp+oc67Sgdwk7HjmqjXv7csMLgFxkAMAMAMApuueGoNXTSqQ47SJQf8iezDt3By0ZuPBSWOMqclwZXX+D2abyoZeRFvt1I7uQLZbs9/YfpmnFqXDcxazw+OoS3qrJek8AejbNOSLJ2olAEktwWJ7Ek1X9c5vO+q0dlpYeX5b4qjU9E6YulhWJCSFLGzV+pyx7fZzlKTk7ZohBRiorhHbRQweZJtSPcd0jgAFjwBZHLE8D7ORySMx6+Uun7hhG5rczfvF9LMGeMAhV9IHLXbDjFEk6ZwB6iBfAvsSfb7/LIBnW0f7OGg0u95piHlbcEVFLHc1do7BZVCgnj3onJBO6Z5onZGdSkcSAxooVFZidoTu3CLzZ/iFAYYLGXWRrIsbOod72qT6jXJoZAG+ldRXUx+ZGGC7nWmG02jlDx+anAJeAGAGAGSCq6XHs1GqWvxMkoNc061V+43I5/1HALbAEwBcAMAMkBkATAMF1rxrPotWV1EI8ncQoHD7PZ1JNN7muPjj30YtO8qfS912Nml0UtSpdDVrt6kjqnirTLPHOCZCkR8lQKLGWi7GxaBVQAk/zMKJFZWGGcm0vmc8Wly5ZOKXHN8L4mhj6wqaVJ9TUW5QSpJuz2VQQCSeKFXznKtzORvC2kkHnTTb1M8hdYnYt5aWdoIvhiDyPoD2wwXuQAwAyAU8ZL9RavwxaZV/1ySFqv/hjX+oy3YFxlQLgBgCYAYBW9KnWdpJRHtp2hV/d0jaie3A376H1eSwWWQAwCF1bRtKq+WwV0dZFLAshK3w6gixyfyNH2yUBoajUr+OCNq/8AxyncR9K6KAfrd+uKQK3rbJqNgWN2ljLHyiiMANoV1lR2AKkMOVPuCCR3Am+H9JsV2aOSNnYWsjiQhVUAKrWTsHqIB55OGCn6nqIVn1Cl5zudfMVZI41EhijCgEushG0IdoNHce/IGXNq8eGSjK7fomy8YOW6Irax5DG0YLFVT985CjciMh3geo0xkNVVsD27+RrPEcMNRGcpbJfhS3Tbvc748MpRaSLDpPiBYmj08sRTkIrqd6WareTz6iw9R7km6OezptRDUY1kxvYzzi4ypmpzuVDADADAM7qtZLFOS/lo7xlUA8yXeEkO2lAUlqk7C655yQXHTGlMSnUBRIb3Bew54Hc+1e+AS8AMAMAMkHLiwQDVjv8AH3kAxfSIuo6NpFdDqlY2rGUCj825JUH4/wDm5dAtH6bPrB/2wJFHf+Um13P2ZiPT7/gAP3jjgJ0QX6DDPGzRJ6lkcJveVwwikIpizEgMwb1CiL/O+by9MqLK6LPonT9K4WeOEBu3rtnRgSGX1E7WBscfGXvsVLzADADAOJpQilmNKoJJ+ABZOQCn8JoWiedhR1MjTAE2QhpYgf8AQqmvvLMF3lQGAGAGSBGPGQCn8Hj/ALDD9qW/8Ts3++Swy5yAGAMa2RljZok8xwPSm4JuPxuPAwCj6hrzqECCPVRSghgFR1Fg9mkVlRlPuN4v88kFdpJWk1MUmq9IQiNZEqnkDNtV3oMF5I49LH37DJa2JNplSCu6xoPMjfZ6XKkbloOwo0m/uATXI5yQYzozbgjOBzGDHzdRkixtvvytt72M/P8AxK1OcY8dTvbv8fTmkethXsp+4g+JHP70L32xkc0R3Fj+x/pn03+nF/8ACf8A7M87Vv8AvfI9K6dqPNhjk/njR/8AxKD/AL57JyJGAUM37TPNMsM6wLEVRV8tZGYlFfe+6qU7qAH8p59hIL1e3OQDOPFLHIrtHHNqDuCkSyClY9guzbGgHc/XuTzINJkAMkC4AYAlYAuAGAcu1C/jnjAPPOkeNoYdPHG8cpYA/hCEG2arJYUe13k/0eXI+qK2N2HQ58seqEdh3wb4hM+vlAQIsy79obdTIFXcTQ5YVf5D4zpk0zwxVsnW6GemUXN7v07G/wA4mAMkDEutjV1R5EV2/CpYBm/IHk4BVeJmaXy9LF31BqQ3RWBSPNIrmyCFH22ECw1sMnlhdO6RVQ3Mm8Kg9lWwL7d+MAa8Pa159NHJIAGYG67GmIDD6YAMPzwCxwAwAyAQesagxxWJI4ySADKCymzyAoILMR2A98ApdFo9QTGIHeGFGWwyRRqUBBKxw7Wf1ci3YEWTRydgajIAYAYBWeItZ5UBo00jLEpuiDIdu4fkNzf6ctFWwjPp0KOWy5GxkKKlcR0FWNo6/CyqtbuSeORVZ3lCtjpXY0Xh7WmfTRuxBYgq1dtyEo1fqpzO+TmWOQDzrVaVNHqJwAxdm3RoObif1AD29L+YLPYV854Xi3h+bUzjHElT5fozXp88cabmVflPqdSsNgSSsGYiyEAHAFEEgKpJ+SfvPZ0mljpMCwx7c/Exym8s3N/I9V08IjRUQUqqFUfAAoD+mdCRzAIGt6SkriS3jkA2+ZGxRitk7W9mFk9was1WTYK3qSeU6jdMLF+YZ5At3+FQQULe9MB7VfNFuErDT6o2ZEYlmZVf0rtZVFBb/hPqN0aHqb3ovcCx6PrnmEm9VG19qshZkYbVNqxUXRJWxxanAHdekjFFQlVJO9hQYCuKv7+MgCdJmLodxvazIG/nA/i/2/TCBNyQGSAyAGAGAed+LvBbgvNo9pB9TRsaIN8tG3avo/HGacOoePZno6HxGeldcx9CR/hz4eeF5J5/S1GJU9wLDFj99h/X6yufP5rK+Ia56vJ1VSXCN3nAwEfqOpMUTuqNIUUkIvdq9hgGF6t0w9VkSRIJ4JNoVnlAEYF2CpvcWHNUOb5rvnWGRw9GdsOZ4r2Tv13OeorqX8oQSLtYnTrPKXEknlsRtkcezsH21+IAWSSLrGUb3VlYOKdyVr6Ggi6bqpYY4JWWKMIqyujvJNJQFgMVAQH3PqNE5XY5mhhiCKFUAKoAAAoADgADIB3gBgBkAoJOiss8mok1JA7raJ+5UD1BGe1UEDkhQTXJybA70MSM7SF5TCVAjWXbvY2SZaCjYCKAHxzxxhgusgBgBkgy3+IOqMUELgBtuoFgmhXlTDk+3NfrWSpdO5Wc+iLlV0YeTxXOxCxbFJ7BVMjkiuVHuf0yXqpS4iYl4jkyOseN/M9F8FaKSDRos4qQs7sLut7lgD90RlTcrrfkvMElb1bokWpoyBgyggOjNG4B9tynke9HF0BOkdBh0tmJTubhpHJeQj4LH2+sWCzwBcATAKLq/VyJDDBRdQC544u9qLfG40SSewriyMtCHUSlZVrLIm3zIwwRS1hnJ2dnAO0WwAB+SQODzl5Q2olovydQv+X5UqHlSzNEwH2VVg3tyAP1ziVETSTyEGeQIv8A+KEcH6eRuT+gX9ckFlGgUAKAAOwAoD8hgHV5IDADIAYAYBy6BgQexFH8jgEbQaPyQVBtbtRtAI45sj8X54BKwAwCu8R6kxaSd1NMsbEH7qh/fCCKrpehEnTYYya3QKQRxtYgMrL8FWoj8s4uVTs6JbFh4X6r+1aZHJtx6JK7b1Auvo2CPphnY5tUW2AGAGAGAZCfxK6xuusiRD6kaPcd1H0hgGFSA2Pwnsfc+nMeXVeVmjjlF0/+Xb5+h0jjuNpkAxyTiPTb3iXyo0TcWiqkAJUA3LJYY0TS0vBN5lzajLkzJYGmlzTVv4+i+G5aKiotyN3EtADk0AOe/HznqK63OJ3kgMkDc8CyKVkUMp7qwDA/mDxgDWk6dFD/AJMUaf8AAir/AMhgEnADADADADADADIB5H1bU6jS6qYPfqkdxuUbXBJ2kNXPpocH+HI82eN7GDPqc2GbajcewkfiOeYrCsYJc7QV3NRfiwPagRZv7zqtQ5bdJ0xayWV0oM9Z08WxFUfwqFv8hWUNY5gC4AYAZJAZBIYAZIDIAmAGAGAVHi3StNop0S9xSwB3O0hqH2QCP1yU9yU6dnmMniCf9nSBW2IFK2op2WyNrMb4qxxRNd83YtFjk/M59x9LovC8Wb+65XF71+jNR/hTe3U1e3fGB/LYQg198C/0zjq68ykeV4qoLUtQ4VG9zMecGAGAUWo8Ob9U0/7ROobbcaOVHpAFWD24uvkn5wCo6tpYm1JjTdcSHzHYtI2+VaQFnsml3NXayvxx4vjmrlgwxS7v7Lf7mjT4+qRD1GnRATLI5jKhNsjEkEEUVbvu/Qm6ois+Zjq8uWaliglJO7j+T/7N3lJKpM0fhLqhniZXLF4jtJcbWZDZjcj5K9/sHPu8Tk8cZTVNrc8p1exe50IDJAYAuAJgBgBgBgBgBgBkA4mhVxTqGHwwBH9DgDel0ccQqKNEHwiqo/sMmwP4AYAYAuAGNgGAGAGAJgBgBgC4AmQDF9c8BQSy+ZvkjDN6lSqtz7fAs/ff2zrDNKKpGjFqs2KLjCTSZqOk9Li0sQjgXatk/ZJ9yfc8D+mc27M7d7smYAuAJgBgGG8UaBxrCywySLIicpu9JXg+pe3AX86GHGMlUkn8SHfZ0Vq9K1DuCukbcappOQBz+Jmax+Q+f0yvk4lxBIipPls1fhLpUkIkfUACWRhYU2Nqg7f7lss9yUq4NBkEhgBkgXAEwAwBcATADIAYAYAYAYAZIDAFwAwAwD//2Q=="/>
          <p:cNvSpPr>
            <a:spLocks noChangeAspect="1" noChangeArrowheads="1"/>
          </p:cNvSpPr>
          <p:nvPr/>
        </p:nvSpPr>
        <p:spPr bwMode="auto">
          <a:xfrm>
            <a:off x="155575" y="-1508125"/>
            <a:ext cx="4714875" cy="3152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data:image/jpeg;base64,/9j/4AAQSkZJRgABAQAAAQABAAD/2wCEAAkGBxQQEBQUDxQVFRUUFRcVFRUVFxQUFRgXGBYWGBkXFRUYHCggGB0mHBgUIzEhJSsrMi4uFx8zODQsNygtLisBCgoKDg0OGxAQGywkICQsNCwtLCwsLCwsLCwsLCwsLCwsLCwsLCwsLCwsLCwsLCwsLCwsLCwsLCwsLCwsLCwsLP/AABEIALgBEwMBEQACEQEDEQH/xAAbAAABBQEBAAAAAAAAAAAAAAAAAQMEBQYCB//EAEAQAAICAQMCBgADBgQDBwUBAAECAxEABBIhBTEGEyJBUWEycYEUI0JSkaEHM4LBcrHwJGOSosLR4RZDU2LxFf/EABsBAQADAQEBAQAAAAAAAAAAAAABAgQDBQYH/8QANxEAAgIBAwIDBgUDBAIDAAAAAAECEQMEITESQQUTUSJhcYGRoTKxwdHwFCPhBhVC8VJyJFNj/9oADAMBAAIRAxEAPwD3DOZIYAYAmALgBgBgCYAAYAuAJgC4AmAGQAwAwAyQGALiwGAGAGSQJkEhhgMAgavrEMX45F/EqGiDtLdtwBsDt/XK2hRLgnV1tTYOVx5IzVr4Eyi1yOXl7IFyQJgC5JAZIDADAFwBMqSGSAwAwAyAGAJgBgHJkAIBIs3Qvk13oe/tkA6yQGAGAGAGQBCcArX63FR2MGKqrsvYhGJUNz/+wIyL2sHR63CEZmkUBArPZA2qxIDN8Lw3P/6n4xYobTrSHVeRYsoHWvj5vt7j+mL3BM1muSLYHJuRxGgAJJZr9h7UCSfYAnLAk4AuAGAcs1DnKuSStvYJWZfqviV4xteJ4pL43FNjU1cPYDAijxzzRAzJrZzUUsbp2vod8EYuXtcEefxuGNRqqDsWlc2PySJXv37lcS1UOl9gsErK54ZHRmeOIqFKsykKpVvkEAA3RFXznz0cmWc3lxdTrm/8dz0ujFFdE6V8URvD+t8l0O3aqmi0B4dbIAljAINcesc/Y5J24/EXGVt794vb6P1XvOWTRutuOzL9uuOs8iq4KqibFexVmWy1At7J/T7wvEfLcW2+m2uN6ra1/NjmtK5Wq3/li6HxeNr+eE3oaqJt4b7Tizz8jj3zRHxKUZNNWuz4/P7FHpNlRYdG6rPqX3iONYORe8mW64NBdpHtwfyJz0tPqI5o2jLkh0OmXmaCgYIDADADADADADBIZFgTAMz0jqer89E1iIokV2AFAqUKggEMQ6esUTR4sgXQx5tV5eaONraW1/X9vudY404OV7on6zxNpoZfKeT95/KqO/J7Jag+s+y9z7DNvTKr7FOiXT1Vt6nPTfECzytGqkUWHPDrtr/NjIBjuzV969s5ynGLSb3ZFFEWjXqXmxndxIzMVPLHy0pJOzBQHFDtZ+ePH8Q1+XSXLlWlXu3v/DO+LEsmxsoJ1dQyEEH3HOerhzQzQU4PZnGcJQfTJUyu6P1n9oaQbNoWmQ7t29CzqGIobTaN6eaFfNCzyRU1C92RW1lrnQgMAMgGZ8R9baFKBVZAw5a9hUm9wA/FQ7rY/PKN+pNGM1PVNrNJGVdfVRVCKV6JXuxUEKpq+SqntkMAutKwyRkx+oxrRsFolJoH62swv6B55x1ElvptaX1RkCgu5UoBwdtBe/8ADytffGFuQSZups+s03nOBtNralASQdzbSeDt4AskLd8sQLSlvsEbGPWxs5jVwXUBmUEbgD2JHteWIJGSBuCdZF3IwZbItSCLBIIsfBBH6YBG6oGeJ0hdVlIpSw3C+DTL8V/zvOOXokvLl3XBaNp9XoYrWdUkZgmr05cqgQorurbufVH6qa+O4Hcc+2ePPUxS8nMra2Trf8n9UehDTyf9zG6/IjNFESXeAwoLNOxLCvmvoZ5efPKeVwg9ntX8SNeLH0w6m91/PUWdFaIHbt2SBFv1O0lE0oqowFHO0fI9iTtWVrE3F0vt8X6+iMzheRXu/wCfxjMumkVd8rBFcFgIwpsD3O4VXvuodr9xmfLgXVGSTk2t77enHf6naGbZq6rivuNPFqE9bgEkH8bFZaFC2AUKvFccdvasrqIYb6bd2/ht8dy+GeRrZKl+o3ptOsp5Cta7lBFb1DUw7c+459+9Zx9vG+mTaXd/t/g7TlCS6opNmu0HiBUJCQzEClACp/U21XzXF56mm1mHTza/47VW7fvfvPNy6ac0m+f5wWsHXk2gyhoieyNtLEk0AApNk/Az1tPrMeZWmY54ZRdFvms5BkkCZBIYAuTZAYAYJIPU+qxafYJSbckIqqzs1C2pVBJAHfIBTda6r5wQaOYF0YPIqNH5nllfxAPwQCyE/R+xnm59SpYvNjxG3TtXX59/c/eaMUUn0y7mU8Sa+eQybJB5kPllmjO0FQQGQD58zvXyi0TmPRylqM8J5V61tau9n2/47L5mzTRxQl/cVxe389dzM6bWyjVpLCwll3ABqI3uoSuSRuY7q7c8e5z61X0uE7UVvwbOmoTw5k444u9lvvwn+ZrdDG4XcZAZz3UAKPUOGkDD94SKO9eD7cXfxvi7yQy7r+3ze9p9qrg8vDGLtIkzLUIZCEZZGAChWJ55FRmmYUwKi7ofGYOqOTJLHqLlKly6Xx3455L/AIVcODvpcskbb4KZSQ7vupGRuNu0fxGwd1cVXYkZs8N1Uk5Y5OuyVcV7+PRJcltWovpaXb6mk6BpmO6VxRkJbbt21uqhtPPAq77kseLrN2lx5c2qlqMicUvZiny/Vv6GSbSj0ob6HqY4GfS762TtHCrd9piXUbF+QquQPpQPbPYZxL7IBy/Y1xx3/wB8A806trm1LRtJRikX9yB6VlB5EwPPG0Ai/ZvsVR2uSRtdKIhtkW5Ks0OCdyqoPfaSSAOT2P3lKskflgklUqDahDM6ooApyyK19wCFfj659xk8Ig70CGNJXUMPL2FSKrau/cK/hYFu/vwPnCZNETTpJueT8Owi9ovcCAQfVxywejZ7Ecm8P1BrfAkqtA5F7958wH8QNAiz3PpINnvd5eNkM0UsoRSzGlUFiT2AAsk5cgotEskPT7h/zVVptpXn1OZjGV9iVJX6vAKvxF0ty5n0pYx6hVMoQsDYUBZVoWDtCixX4Rnl+JLIkpQjdb+tP9ma9L0N1J0Uj6jUJ+OWZUrhpEdwL/7zYRx9n4+c8mMdRlj1dDfzf5X/AIN8/Ig66l9EcwmlY7mZdwJZ91sVKtsVKs2A3A7UbAy0dJNZE3Vrstqtfv8AUpPURcOlE3U6VisjsGCSRh4yKpHkZVs+9kbD9er5y8cKryeXdv30rr67fQ4+a7618CyGhaSQIfTGgT1cEkLRMe32BNAm+y1XNidM4KKfV7SV8bJ+/wBX6EZL322ZIl6bbyFtx33RqwAe68Zhyae8km733TqzvHPUIpVtyjNLp3jM+4kHTbZEAHcO3qAPwQCePc5fy1KHTN06r7qvzOjmuq4rZ/s7J+qhjTY+6VFk4byy3H+mx7c8fBrnjKwj1yjKTS9XStP9f5ZW3TilfoaPoXS41IkW2WgUZiGu/wCIV/z756+g0XTleRp1WzdX8UlsjFqM7lHp+tF7nsmMMkBkAMkC4AYBzI4UEk0ALJ+AO5wDNdV6pBPGjRjc+/Yiuu0+qgwaOSiw2kNt7kBSPY5hzayK68cX7SV/tvxd7fE6Rg9m+DJdY6uohldQ6+XLS/xbmJY0RYKoWBvnkcDngfOaLTZHmXW01KO/w/Vr7HqwxdU4wg6d7GOg1DqzyxX+83BgSD6Wuw9+1EcjtfccZ9xgxRxxjjns1y0bMzh1R0ubZRd9S+vp/KNL0fo8IihllBSTzAVFgoLcFd6E2oUAkn4HNEg5mz69xnlhC3t9duEYNTq59c4wncZc38C5XUftEhCI9cybY3UhlLBxvXgKwLjsfe7z5vV5s2RdSpduG6fuaXD4ba5RwjjjDn4/9jelkkVLdSYy5BVkD1ZVLZeGFAMCxJoE2DmeWoWSLwN+2u+y99J7rfstvidMmOMZ9UPwkjTqVkYMXQSsBQG0igx2EKAyHt6vha4PfNJqGNxv2ocp93slLfavVeu+6LyjKTT7Vz7ix6FqJnmUFpfTIQQzDaIfL4RkNktu53H1XdmuD72j8RcsiwZKcq5XrvfajJm0/THrXDE6lFJ5mqkjhZzHqI3RkKl/3UEBCqh/EpJkUgH+IkAnPZMpq9Bq1mjWSM2rCx7EfIYexBsEexBwQPnIB594tkk81nO5U2gRhiFCgGrC+xZiTz3C1XbKPclD+m6DIUG0FS3kuxc88SF2WjyDRPfmyP0p1pFqLrp3TkgSMOw80osRbcVDkAsQqk887j81ecZzclt2LJVyOy6GFg0dKTt9abrO17HqX4Pq7/B+MiWSSVhJWRpehtsZY5CPMTa117bjYFVyW/8A5kqdpEVQvgXTumm/eLRYg7rBJBAJBP0xcD6zXHgo+SZ1kec6aYXT+uYgkERKe1jsXYBfyD/GWIHm6NGAojLR7feNqZjQFuxBLHgck8+95ylhhKSk1uu5ZTaVGfl6o/Tg8BEkgFCCRtn8Q4RiDXB4BIX2Fdt2bVajy01GS6vyXrXL+B1xY+t21sNqzQMsuodwzqbVim0ix+JSpYfFWPyzxsWTNgkpSj1Tlw23de9f9G3JHHlTUXUY+79RvUSGNl1DKxj2e/p2eoNZVvVRHHY1sGTgwTyL22l7d8888fBlJzito+ha6hY12afy/wB3IrqP5QFUejvdkE0B/KfjNkU7eRcnD0Q/HMzyuuwgAKwkPAYsWtQPqh/XKPG5Lqvdsm0nR30/qEckayAkLJ+HcNhNml4Pz7fNjO0Y+W6e7KvcqOr6Fbd3LFZHTfQA9AKqsY+u/Pe2OYdTTyRajcYq2jRibUWrpsj9YhCDdGbhlLWvYKT/ABILsL2sDt3zNrKdTi+W2tqv12/lnbT94y7Fp4Y8yF2hmBAPK3RsgKSbHHIYcfKsffPW8PeXDWLL3/D+q/VGPU9E/bh8zS565kDADACskC4AmAZLxPDq2dvLkHk+keUpCkpR37322CTVEMOL/XyfENZ5MlFem7Sbr0dL13O+GClyVT6fyZIiHLiw27eNzI7xelCB6iDEikcenjkm88SLnKdZVXVT2TpOn7T9OW/dJeiNLS6fZ7fyjiDp4QyxujypCGjAdQqkCOzYPLknY3HHKmweM3yxR02rhNv8TtLe7/Ktyf6lzx0kk13M/wBL8Nh4nacMu0pW1vMLbi17huIHayxIoA/PH0mLxOGWS8rhI2Z9fPDOPRHZLuu7+BpV0DSUukZ96bI2k3koxUN+87EbSDfIAsADd2PlSxR1SuSWzdo8rrcW77mi6Zo/2dJC5VSzF2PG1AEVfxECx6S5JAFs3tk44rHFY4XSKt3uyHq9FFCkUsglmIZRcZHraRwQzKCAQXK9vkA2MnHgh1uXSrbv7UHJ1VkfxBoHfUBolILRbybIpoya+gSXS/pffMeuwWoyjG96dK9nVt/BHXFkaTi3sOdF1I06zMybFX8IYbSAoO6z8UFNn3Le1ZjwZ8OCdRXVmlt9fy+C9C+TryLd+yi+6Fp2SBfM/G5aV+bppGLlb+F3bR9KM+oMLIPUF/Y5G1EYJhbnUxr3BA/z0X3PYMPcAHuvMguNJqVlRZIyGVhYI7EZAKrr/Ti7RTRpvaJ1Ypuouq3QFkLYLFhfuBkNWScQaySeFzEFjlV2UrIC22m43qrXZjKtV/xDMkoqL34OiYaWWPU7DIoEsL7jGSd0cm1lJ9ty0WpuxHIyKceOGB3UiKB3nIp3VVNEln2BiqonueW7f7Y3lsCvaOWOHTRJzMSC252IXapZ2J7soZlFcXYGWil1Nh8F3ooU0sCoWAVFrc5AJoEszHtZ5J/XNUeDkxroaFg07rtachgCKZYgKjQ+4NWxB7NI2WBZ5AIes0kZtpEVuDe6qoim7/WZ5YIqXmKNvtx9i6nKum6RlOkac+Ymq1Adoitwkkv5SH8BkB9R9J/FzXN/Jy4tNKWV5cq+X5fJfnud55UodERI44fNMkrSJGG53qghC96c2SCQy2W9I+jyOmm8OwY11wV+9nHJrJSfQ38id5YjXydQW2KFMWoJNEL+EvIPwSD5bhqvmyMtPTuM3KPfsI5U1uS0imSqKzL7Eel6rua9LfptzO8S+B1UxjXQll/7QoSIFSbbczEEFRQHHI7AkntkeXKO8bbJ609iD1GZnVlIZSxBCHaW2ow5pbIs8nd2FDvdY9TkhjxOMXcq7e/1O2GLlNN8EWJFBtgDFFPsazwBKqeq/wDiv9SMyY8SyYuuX4U0mvc1Tf2TO7m4ycU92r+ZbrqWWQLqlLMoChk5U3zuBux+R+uffNUp9OpWPO+pLZP4929t17jgop43LHt6/si9g1gfbtHJFkGrXjsaJF57EdVjnkUIb+rXCMTxyStkrNRQMAMAMkBkAy/jSBpVj8mm9dSIHCF0o8E2ON1WLH69j4GvzaeOVZVkipVXr37r3b9u5s0220k69xn06G8aAqVX0MhC7gibhZMZAuwbI/M/NjxHrHKTnOLatU65auk+1M35JwlBQhtQ3DumkEhDKhZLiTaoYFFO1fVt3MABwRdHt3z14ZsrcUl1O6c69H+hkWOKjLqdbbIvtJoYZFEtmJvM3uRwwbd6ALHoAsUa5VjfDE57MYxxyqMeTLKcpq5O6JWt8rSyxWXVAPU25xEoQEK0xqu7+5A9z2GX9rcpsT9LpQWlYyeZHNtIQ0yKNm1gp91bg18385VJelEsj6nZJLHCm3bCRI4FUCv+Ulex3U/15Y+Rk7KPUwk7oyvjXr+zUBI2FKhSQijYcqXUWDXCLf6jN+j0vmQ6pHraDwz+ohLJK0lx7yp/+rHeMpMqSL6PYRu6qVJRioIIYCiK7Gstl8Mwxn50Ur9a3O2r8K6IKcJezW99tr+nY9bRrANVYujVj6Ne+Zj58U4Bg+sdV/8A8xnWClgWRCVG0FXZS7xoCDSbQrVV3Jxx25vNFT6L3q/kd8GnnnkowW7H9B/iXpJPxCSME1uIVh/RTu/8uXuzRk8M1OPmN/Dcd1HWtK8vm6XVRJK1K6SFkjlA7CQMAVYDs/cdjY4yJJNUzK8eSH4ov6EiSeOUA6mDjgq9LPH3FFJEs96o0MyeVOL9lk9SfJwdXp4yHiiXcR6ZHAiXn5lk5rsOAe44yVCb5ZPwKufxjp9KzMWGonIKsyeiNQp4RCbNWfa7I5PbNEIpI0YdBqM+8Y7epi+oeIn1c6Gc7hfAqkB7ehb9P/V3lmz2MnhMMWlk+ZVdnsfQNcZ9NG7EbioD12Ei8OPqmBymHJ5kb/n8a3PmpRp0WGdSoHAKXxJqgqiOrBBkkA5JjSrQD3LsVUD3Bb4zPqZNQ6Y8y2Xz7/IlerI/S9BsjogbmLO/ai7ks36WSPyAzfjXlwUDx8jeXI5o5XSvCD+zkKKb90wBiJIPYd05o8Gu/HN5LhF8F4amcXU/qV2ivdJug2lqIa1iUMBVEROTya5H3zzWVjgb5OuTWxitnbJmknMRttPvI4DLL5jC+9eaQR/vkvCyuPWxfL+wx+3lNU0ywSsGUIF2gEE0Ws3t/hHvnjywZcOdyxwTUubfoen/AFWKeNRlLgkdE0ys0qTKf3rPIUYcEEAAfBAFDj3vKYPD5RlLr2jzXr/1exd6xZK6PqW+l6PHHwpYg1wzFxQ7D1WQOewzVHSYkqav478EPLJu+PgT4olX8IA/IZ2x4ceP8CSKSk5cs7zoQGAGSAyAGAN+UvPA578ZnelwNuTirfOxbql6lTrOi+ZIGDJtBBUGMF1IHKpKGG1WIFgg3Z55FUy6PHLTvBBKK93H0JjNqXUVPRugsm6SVHj/AHf+WjLZY2WVdnG2qAJNnv6aydJpVp49N2XzZnldsrPEWtih9b6eNhKCI1lQIdqpGoRo2TdtQ89wDu+7HoYsTySpHXRaSepy9Efm/RFJ4f8AGk0A2THzo6AAJplAPNMb3fk3x3zvm8P6leNntajwVOClp3fx/QvJfE/TX9TRFWNE/utrfmWU18c3md6XMux5n+2alOuhlT1Dxwgj8rp8YiBN7iBfwSFU9z/MST2y0NE5O5s26PwiWWXtySS5p2zLpLu7myOCe/PfvfPcf8u4z18SSVI+kwRxwTjj4Tr/AAISSDdDvXv2HB47ZOT8Dv0Oepf/AMfJ1rsz39DwLzwD4AY6hqhDE8jciNGcgdztBND7wSeJ+O9fucQg2QxklPJ/eyHcwF+wsAD9PbPH0KlmnPUy/wCW0f8A1XH15PqfCNN0+01wq+b5Mw5AFcX7/wDV56j4PdCPXMlBTxd+4/v7Y6isoqWzLHQeIpozw7UxJIDOoJ5osFI3e+SmedqvC8OZez7LXog6p1mXUMC7EALsABagvwNxJ7/9VQAvo/D1p04upb2tiD78m/s3/cYPQo7lYjaVrij+o5ySsoqScX3PW/8ADDqwlSSMCqCv3J5rY39dgb/V+uZMPVDNKL4e/wDPk6+R8PrcHky6fT8jd5tMQYBkJS2o1spr93EyqT/MYxaL+jvKx/4Y/kgTDEnkU32W3xMuqydMOldy4/a1VlS6ZlZgOeylQx/qy/1zu1bMil0w2Ow365NI5qTexx5F85PmVsV8i9xJIRkxmys8SE2gdsXZHSlwQ+lxGad3Vyu0UGXabG90ApgeLjY/qM82MuvPN9lS/Vns4YdGNfUuoopl/FIj/mhU/wBmr+2dzqNCSSVP3bqp5VrQkqw7jvVjjAJsKkKoZtxAALUBZrk0O14B3kgMAMgFd1zp76iMLFO0BDht6CyQAfT3HHI/pkp0CC3h9yh87USznaQEciOEsRx5ixgFluuCTxk2Djp3hGGGJQhZJByZYj5TFj39K+nbzQUggD+uLBKTpUyG01kxH8sqQyD+oRW/vkWgebePHmGsKTvuChWU+wRhRpBwhLJz9Uc9LRKNWlufTeAxi4uSW/DfufFfTczvmHgrRBPJ+vr5zdZ9E23XTwcysp3LfLfi+fjn9AMpLp3j9Sqhil1Q296+PqcLW4DkkAckE9z7HKqMU9iMWHFjk1Fb+u/5s7WSiQDZ+Pr2NZPVTo69UXLpvero2HgTw2dUV1EpAiVv8vgszrRo1+EA135PwAecWq1DdwR8p4r4jOTlgSpd/wBj1S8888Az3jvUSx6MmBC7B0JABNKrbrIHNWqg/TH88rkh1wlB91X1OmOutXweDTTsz+ZJZLEksR3JJNg/3/XOcMagkkuD7zTLGsaWN2juVlqzdkcCq96+Pzy7o6wmpfhZEP3lCw8jcfl/bJTBOh6ZI0DTBTtVlB/1cCh/4b/4hnN5oRnHG3vLj5GHJrVDURxdny/T0IqC+Se3/LOy3NeTIoRcn2LHpvS5tU/lRKzG/Ze3tbH+Ec/iPHGWoxarxDDgjbdv0R7N4M8NDQxHcQ00lGRh24HCr9DnmhZJyx8fqdRLPkc5GiyDgF4BX6ro0UjF6ZHPBeNmjY/ntNN+oOTdENJ8lNo9KRqJt0jyFNkQZ9u4AL5hHpAH/wBxfb2Gd8b2s87VpWor4lyigDKttsiEYxW42Xr3yyRxcmthqVvvLxVHKcrZTwany/2hSW3CRmX0yMPXGrKLAIHNiv8A3ykpdNmuOGWVRa4r8i78PaQxoSQV3BVVSKKxou1bHyfU31uA9s8/TY+iG/Lbb+J6knZbZoIAYAZIDAFxuBMgBgBgBgBgGO8b+EX1jCWBgJAgQq/CsoLEeoXtPqYdiDY+M06fP5b34Z6Ph/iEtJN7XF8o8w6l02TTyGGYBSoUsqurUD2Hp7X3o1xm+OXzOOD6fBrFq6jii1Fcvj5L9fccgWAaIJAu6719fd5o53PRhdW1T7jaSd7BFEgA+/3lOqiccnO7Vb9+/vEQ8+91/v8A9f1yIumXdX7zZf4c9X8nUmJ7CzkKLPAdQdpHt6gNvzYTMmtx37dfE+W8c0zf9+K42f6P9D1TPOPmwwDMeI/COkmjd3i2MqsxMdJdKTytbT+dXjk74dRlwu8cmjyrWeEJ9/7tdw2q3FbeVBNFqvm+B2vPNl4npLac0q9fcfR6XXrHhipRfyoJvCE5FiNrv2MYsfq/GVfiuj/+xff9jQvFIPmMhk+F9SGX90yhiByV2izQ3FSaH/LJXiWkdtZFsW/3PG06i7PQ9L0yKPTjTM17ka7I3P2DPXwCVr49Iz5TNq8+TN/V00k6Xp8P3PFlJzk7e73MG/hfUK5Ko1BuO3P5GyK/6OfVR8U0jV+Yj14+Ixlj6Zxd1vwexeEo1XSRhVVWUbJNoVbeMlGJ28Enbf656OPJHJFSg7TPkJqpNF1lyoYAYA1qZ1jRnkO1VBZmPYAck4BnumI+1mkB3Su8pB4I3G1X81TYv5jNUUlE8fUTcsrr4Fi0nGVUSrntRHZ87JGaUtw9shkq6Oek+nVyj+eGNv1VpFP9iv8AbM+bk9XRS/t17y+zibRckBgBkgMAXJAmVAYAYAmAJI4UEsaA5JJoAfJPtgHn3ijx/wA+X08hjzunK7kFe0YPDdx6jx8X7bMOlc3ctkevoPCp52nk2i/v+x59KGZyWLMWNuWIJZubYnvf9uB8Z6PQlSXB9dg08MKqHFVX6/ETcS3b0gCjfN2e/wBVWWt3XYuuvrdpV97GxKoYA9z2H/zlE1ZaWSMZKF7sd8kE3XNVf1d5akx0rq6u/B0H2soFhrtSLsFfUGv2IoEfliSUl0PucdTCGSHlz4lse2eGerDV6ZJapvwyL/LIvDD8vcfRGeLkg4ScWfAZsMsORwlyi1zmciq8UTeXotQf+6ZR+bDaP7sMItFW0jyqLxq6kqyI2012dSQKs7rr+2eBl8A083tJr7n1X+25aVSX0JH/ANdAAnyhx3G9gbv42Zll/pyPbJ9v8lHoNR7mCeOQ3/2gPi5CP/RkR/05/wDp9v8AJP8AQZ12X1KGTxOzanz6IIoAAnst0t+/du/81+2eutBj/pf6btXPv9fqd34e1j7OV3+lF3L46UUEi+zucmvjgL83nlR/07H/AJZPojitDnfKX1NZ/hj1r9oGoUijvEoA7Uw2tV890BP233n0OmwRwYljjwjxfEtNLBkXU7tG5zuecLgBgHLqCCCLB4IPY/ngHn2s8QjSan9niQzxrSKCx8xW5BRDR3qO3PIIPJrIeZRW5zlpI5Pa4ZbwdejeWSFo5Vkjosu3zBRrkNHfHqHeu+UWux+Wsl7Pgzy0MjnTdf0sjFUdmYfwiKe/0Gzn9M7y1KUep8HH/b5LsdSdWjIcQK8rRi3RQVI71fmUBZDf0PxnCfiEI9LfEi3+3yqh3wrq11ZGoQhdqNEY+5DMY2JZuxrZxXyfyzo8nUa8eDylRpsg6i5IDADJAYAuKBzkAXADAGdWzBGMShnAJVWO0Fq4BNcfngHkHifWa2bzP2hZPLVvVGOIozxwwXkgezMCK5BzfpvJXPPvPe8L/o4pSyfj9/H+PmUUcg2jtZHsbF1znpKR9XC2lZzAldzfJ+u57fp84QhGUV7TsaJIYjbQrg37/FZzlaZPVJzqtq5vv8BVH5ZCOjoJFscGue4ydznli5RqLr3jruFG40B7nLN1uJyjGLcuEbL/AA46r5OoaFq2z0Qb7Sqv/qUAf6F+cxa3HdTR8z47pnazr4P9D1DPNPmzIf4mall0nlopbedzUGICxkNRIHctsFGr5yUadH0efHzHSs8WiQ7vUp5J55q/m8pR93HJGSuLsRlbaWF0vB73zglyXAkSlhfP5c9u2ETYnl9vS1E964v8/fFEOcVyxwaa1sCjYHJA79q+cdJwnq8MPxSX1Nx/hZpp01lbCFCvvYggbSBxfzv8vj6OWSpbnz/i+owZ4RljdtOj1/B4IuAGAVPiXqQ08F7trOwjRu+0tfqr32qGaveqyk21FtImKtlN0sOnmFij6YKGgZDukrb6gT/FZF33JJz5fPKGXpi7U79r0NKVFN0LxU+o1IjeNAslgFb3CgWG43zxY4AzRqtBDFi6ot7epajrw30KMyJqI5H2qWCxuoV72lSG5PzfAy2r1WSMHicee64Iu9iL1/q02l1rMqhVO2lCofNpRySBuY80OeKzpi0uLJpop8168CPcueu9YGiZGjT96QfTYVCtiw/69j83+Rp4M8ntuTtcFZw6uDVdI6nHqolkiNg9wfxKf5WHsc98zNVsybkgMAMkBgC4AmQAwAyQGQCp6v0xnYTQECZV20fwSpd+XJ/U7T7E+4JBkmMqMT1/oWnkUsEbSz3Soy7UkZiABX4G5P4kNiyTnbFqJ436o9TSeI5MH4Ha9H/NjJ9W6LNpWUzbUBagRZVuOKav7d+Owz0MOojklSdH0en8Sx6iSim4vun39yZAkbn2/wCrztPdnqrYaZQ6kGiD8fRHxlKvY5zjDNCr2foPleOKsdv9s6tFvwrYRDaeoAX3Hejk7tcFY3KK6lv6E7w9pJNTqI44K37g+7kBAhveePYgUPckD3zJnyRUGn3PJ8W1eFadx5cuP3PdxnlHxgEYBR9S8PaMqzyxRqACzstxcAclihF8D3ybLRyThvFtHmmvVDW1EBZ9wHqJS2IWPdd8WL55/QjNuLBHpc5cL8zy9X4lnWVYsUn1Pl3whl9Gt+kLQItvd6UruP2Ws178HLeVBY7rl/YovENVPUvGpuorffuzmNFZZGKJYYEcAi2q6v5PvzeT5UVKKr0Oa1eWeLJPqezde6iw8tZ4QKFqaIXj+g974NfZ98rFeVPdfEvN/wBVhTi6vdfH+fuSui9beF1ojf6RbMdsqi6WRv5qJpq7gXfIMZsC/FHgaLXOT8vLtNcr196PSOna5dTCskRIs8g1uVlb1ow7WCCp/t7Ziqj1SdkEjc8oRWZyAqgsxPYACyT+mAeeeIo314EylCihtqFwpiTg73BatzVzfYUO4zDl1ijkeNp7e57nbGq3J3T9B5EGnY6kIkbM78/u5PM5C3YBAsUefmuc8bJqPMnkgsbbfHqqOlCafRwaeWOTSafzPObaZIzuWJTxYFkKvJuq4v6GcZSy5sUo5p9PT2fcm6KHrej1MmsZ4gxpvQy7ivp7AkcCj3B+/nn1NNlxY9OlN1t3FovetdQk0jGRiJQyqEjrbtKj1vuPz8D7+M8zTYYaldEbVN2/VdkTW5W9e1un1Gkj1E8b3uKUjDcPdu49S+kc1Y3e3JG3S4M2DNLDCW1XuirZo/BWlCjdp126crQZjbSsDYk+gLcffHsBnq6aGaKbzNW+y7HCbTZqs1FAwAyQGALgCYAYAYAYAYBU66IzaqKN0uJEeViQChc+hF57kAyGv+HJAxrPD1oVhk2qeDFKonhP1tf1KPoMB9ZCdFlNoyPVPAEnJ08aKa7LIWQ9vwxyAFDx/ORyc0Y9TKPO56en8Y1GJKLdr3lK3g3Uxqu9Svz6GcD248nea/QZoWtX/ib4eP0q8tV7nX6DMvhmQEXIPUSP8nVcUt8XED2H+/bD1i/8fuXX+oEr9j7/AOCZ0/wbJI42u7j+ICGSBR+cs3t3/CrH6yktZKnSo45vHskk1FJfc9G8M+Ho9DGVTl25kfm2PsBZJCjsBf8AU5jlJvk8HJklOXVIucqUEvAMD4567ucwRn0xkb/hpKDBfsIPUR7mh7ZowYnNmTV6hYcbkzJxSEAvf4Bxfu7/AIQf6/8AnzfmrbHE8PQJvr1OT+Jc/scQem+TSrftZ545Pv6f75Go2qK7It4XcuvK+7/z+odOWxIo5sKRYvn1Vfz2H9MjMqa+B08PanCSa2t/c66br9rgmgrcH6N8c/nY/XLZ11JTRx8Om8U3gn8vj/kndR0HmHdGu4twUUctfFgX3uu3zftnGGVQ2lwzbq9JLNU8e0kbjwb0ieBS+pYAuigxj1UVv1u10XIIBr47nMWSSb2PVxKSglLk02czqIfvAMjP4ej1okkjCxgttjKgbXVSQzso4pm3VXsAfc4aJUqK3qnhjWPpxERFIENptO2h8EEKD/z5POcI6eEZuaW75LrJTJfhnpc2jVw8cr7mBVVEYUUPkvwTf9FGYdb4e9RODVUufUt5pdT9Kl8hfKdUnCUxItCTRaxXcNdGvn5zbn0uLMkprg5xk0yj6h0DXalNk37MK7MGcN9m9p+B+uc8GhxYZOUO5fzB7o/g1IpEWdfNAQlT3jBDfhcNy34rF8fi44Ga+lXZRzbNiigChQHsBwMkqLgBkgMAXADAEwBcAMATAKHq3UZJZf2bRmnBBnlq1hQi6F8FzxQ/M5ILXpuhTTxLHHe1fklmJJssxPckkk/nkWCTgBgBkAr9ahM+npkABkJVjTN+7I9A96J5+snsCwyAGAGAQ+rvKsDnTKGl2+hSaF2P71ZA9yAOMlA8b1Teoodw28EEEOWJtmcHsS1Gj9fOerp+lQcj5nxOU8maOJL/ADf7Dk6kKFu/4m4+6H/v/oxhuWS38Tprqw6ZY4/D9WNTMTC5N1u2jixR2g/33ZE3eX5k6eHl6L5N/U1Phzw4JtCs0JPm7pODyrqr7dhv8J9HBFdzdg5lz5X5jPR0OFLTx9+5R6npbvKPIG/zCaQd7/itT2HckmqNg53x6iMY1Ixavw6eTIpY9n3/AEZv+l+FVWI+Yf3xA2uvJhrlRGx70eSSPVXPHGYJSs9uMaJg6s0HGtXaoqp0toT9v7xf6vT95UsStT1MAqsI82RxuVVPpC/zu4sKv3zdGgcAjR+ZrIEsiNXZhJtJbfGrso8tiBSuADffa3HJsAWyIFACigBQAFAAdgB7ZAOsAMAMkBkAi9U0fnQvHuKlh6WXurA2rfoQDWAcdG1vnwo7Cm5Dr8OpKuPy3K2SCbkAMkC4AYAYAmAGALgEHq2raOM+UoeUg+XGWVSx963HmhyfoYA14f6X+zRbWO6Rjvmk93kPck/2H0MlsFlkAMAMAMAp+oc67Sgdwk7HjmqjXv7csMLgFxkAMAMAMApuueGoNXTSqQ47SJQf8iezDt3By0ZuPBSWOMqclwZXX+D2abyoZeRFvt1I7uQLZbs9/YfpmnFqXDcxazw+OoS3qrJek8AejbNOSLJ2olAEktwWJ7Ek1X9c5vO+q0dlpYeX5b4qjU9E6YulhWJCSFLGzV+pyx7fZzlKTk7ZohBRiorhHbRQweZJtSPcd0jgAFjwBZHLE8D7ORySMx6+Uun7hhG5rczfvF9LMGeMAhV9IHLXbDjFEk6ZwB6iBfAvsSfb7/LIBnW0f7OGg0u95piHlbcEVFLHc1do7BZVCgnj3onJBO6Z5onZGdSkcSAxooVFZidoTu3CLzZ/iFAYYLGXWRrIsbOod72qT6jXJoZAG+ldRXUx+ZGGC7nWmG02jlDx+anAJeAGAGAGSCq6XHs1GqWvxMkoNc061V+43I5/1HALbAEwBcAMAMkBkATAMF1rxrPotWV1EI8ncQoHD7PZ1JNN7muPjj30YtO8qfS912Nml0UtSpdDVrt6kjqnirTLPHOCZCkR8lQKLGWi7GxaBVQAk/zMKJFZWGGcm0vmc8Wly5ZOKXHN8L4mhj6wqaVJ9TUW5QSpJuz2VQQCSeKFXznKtzORvC2kkHnTTb1M8hdYnYt5aWdoIvhiDyPoD2wwXuQAwAyAU8ZL9RavwxaZV/1ySFqv/hjX+oy3YFxlQLgBgCYAYBW9KnWdpJRHtp2hV/d0jaie3A376H1eSwWWQAwCF1bRtKq+WwV0dZFLAshK3w6gixyfyNH2yUBoajUr+OCNq/8AxyncR9K6KAfrd+uKQK3rbJqNgWN2ljLHyiiMANoV1lR2AKkMOVPuCCR3Am+H9JsV2aOSNnYWsjiQhVUAKrWTsHqIB55OGCn6nqIVn1Cl5zudfMVZI41EhijCgEushG0IdoNHce/IGXNq8eGSjK7fomy8YOW6Irax5DG0YLFVT985CjciMh3geo0xkNVVsD27+RrPEcMNRGcpbJfhS3Tbvc748MpRaSLDpPiBYmj08sRTkIrqd6WareTz6iw9R7km6OezptRDUY1kxvYzzi4ypmpzuVDADADAM7qtZLFOS/lo7xlUA8yXeEkO2lAUlqk7C655yQXHTGlMSnUBRIb3Bew54Hc+1e+AS8AMAMAMkHLiwQDVjv8AH3kAxfSIuo6NpFdDqlY2rGUCj825JUH4/wDm5dAtH6bPrB/2wJFHf+Um13P2ZiPT7/gAP3jjgJ0QX6DDPGzRJ6lkcJveVwwikIpizEgMwb1CiL/O+by9MqLK6LPonT9K4WeOEBu3rtnRgSGX1E7WBscfGXvsVLzADADAOJpQilmNKoJJ+ABZOQCn8JoWiedhR1MjTAE2QhpYgf8AQqmvvLMF3lQGAGAGSBGPGQCn8Hj/ALDD9qW/8Ts3++Swy5yAGAMa2RljZok8xwPSm4JuPxuPAwCj6hrzqECCPVRSghgFR1Fg9mkVlRlPuN4v88kFdpJWk1MUmq9IQiNZEqnkDNtV3oMF5I49LH37DJa2JNplSCu6xoPMjfZ6XKkbloOwo0m/uATXI5yQYzozbgjOBzGDHzdRkixtvvytt72M/P8AxK1OcY8dTvbv8fTmkethXsp+4g+JHP70L32xkc0R3Fj+x/pn03+nF/8ACf8A7M87Vv8AvfI9K6dqPNhjk/njR/8AxKD/AL57JyJGAUM37TPNMsM6wLEVRV8tZGYlFfe+6qU7qAH8p59hIL1e3OQDOPFLHIrtHHNqDuCkSyClY9guzbGgHc/XuTzINJkAMkC4AYAlYAuAGAcu1C/jnjAPPOkeNoYdPHG8cpYA/hCEG2arJYUe13k/0eXI+qK2N2HQ58seqEdh3wb4hM+vlAQIsy79obdTIFXcTQ5YVf5D4zpk0zwxVsnW6GemUXN7v07G/wA4mAMkDEutjV1R5EV2/CpYBm/IHk4BVeJmaXy9LF31BqQ3RWBSPNIrmyCFH22ECw1sMnlhdO6RVQ3Mm8Kg9lWwL7d+MAa8Pa159NHJIAGYG67GmIDD6YAMPzwCxwAwAyAQesagxxWJI4ySADKCymzyAoILMR2A98ApdFo9QTGIHeGFGWwyRRqUBBKxw7Wf1ci3YEWTRydgajIAYAYBWeItZ5UBo00jLEpuiDIdu4fkNzf6ctFWwjPp0KOWy5GxkKKlcR0FWNo6/CyqtbuSeORVZ3lCtjpXY0Xh7WmfTRuxBYgq1dtyEo1fqpzO+TmWOQDzrVaVNHqJwAxdm3RoObif1AD29L+YLPYV854Xi3h+bUzjHElT5fozXp88cabmVflPqdSsNgSSsGYiyEAHAFEEgKpJ+SfvPZ0mljpMCwx7c/Exym8s3N/I9V08IjRUQUqqFUfAAoD+mdCRzAIGt6SkriS3jkA2+ZGxRitk7W9mFk9was1WTYK3qSeU6jdMLF+YZ5At3+FQQULe9MB7VfNFuErDT6o2ZEYlmZVf0rtZVFBb/hPqN0aHqb3ovcCx6PrnmEm9VG19qshZkYbVNqxUXRJWxxanAHdekjFFQlVJO9hQYCuKv7+MgCdJmLodxvazIG/nA/i/2/TCBNyQGSAyAGAGAed+LvBbgvNo9pB9TRsaIN8tG3avo/HGacOoePZno6HxGeldcx9CR/hz4eeF5J5/S1GJU9wLDFj99h/X6yufP5rK+Ia56vJ1VSXCN3nAwEfqOpMUTuqNIUUkIvdq9hgGF6t0w9VkSRIJ4JNoVnlAEYF2CpvcWHNUOb5rvnWGRw9GdsOZ4r2Tv13OeorqX8oQSLtYnTrPKXEknlsRtkcezsH21+IAWSSLrGUb3VlYOKdyVr6Ggi6bqpYY4JWWKMIqyujvJNJQFgMVAQH3PqNE5XY5mhhiCKFUAKoAAAoADgADIB3gBgBkAoJOiss8mok1JA7raJ+5UD1BGe1UEDkhQTXJybA70MSM7SF5TCVAjWXbvY2SZaCjYCKAHxzxxhgusgBgBkgy3+IOqMUELgBtuoFgmhXlTDk+3NfrWSpdO5Wc+iLlV0YeTxXOxCxbFJ7BVMjkiuVHuf0yXqpS4iYl4jkyOseN/M9F8FaKSDRos4qQs7sLut7lgD90RlTcrrfkvMElb1bokWpoyBgyggOjNG4B9tynke9HF0BOkdBh0tmJTubhpHJeQj4LH2+sWCzwBcATAKLq/VyJDDBRdQC544u9qLfG40SSewriyMtCHUSlZVrLIm3zIwwRS1hnJ2dnAO0WwAB+SQODzl5Q2olovydQv+X5UqHlSzNEwH2VVg3tyAP1ziVETSTyEGeQIv8A+KEcH6eRuT+gX9ckFlGgUAKAAOwAoD8hgHV5IDADIAYAYBy6BgQexFH8jgEbQaPyQVBtbtRtAI45sj8X54BKwAwCu8R6kxaSd1NMsbEH7qh/fCCKrpehEnTYYya3QKQRxtYgMrL8FWoj8s4uVTs6JbFh4X6r+1aZHJtx6JK7b1Auvo2CPphnY5tUW2AGAGAGAZCfxK6xuusiRD6kaPcd1H0hgGFSA2Pwnsfc+nMeXVeVmjjlF0/+Xb5+h0jjuNpkAxyTiPTb3iXyo0TcWiqkAJUA3LJYY0TS0vBN5lzajLkzJYGmlzTVv4+i+G5aKiotyN3EtADk0AOe/HznqK63OJ3kgMkDc8CyKVkUMp7qwDA/mDxgDWk6dFD/AJMUaf8AAir/AMhgEnADADADADADADIB5H1bU6jS6qYPfqkdxuUbXBJ2kNXPpocH+HI82eN7GDPqc2GbajcewkfiOeYrCsYJc7QV3NRfiwPagRZv7zqtQ5bdJ0xayWV0oM9Z08WxFUfwqFv8hWUNY5gC4AYAZJAZBIYAZIDIAmAGAGAVHi3StNop0S9xSwB3O0hqH2QCP1yU9yU6dnmMniCf9nSBW2IFK2op2WyNrMb4qxxRNd83YtFjk/M59x9LovC8Wb+65XF71+jNR/hTe3U1e3fGB/LYQg198C/0zjq68ykeV4qoLUtQ4VG9zMecGAGAUWo8Ob9U0/7ROobbcaOVHpAFWD24uvkn5wCo6tpYm1JjTdcSHzHYtI2+VaQFnsml3NXayvxx4vjmrlgwxS7v7Lf7mjT4+qRD1GnRATLI5jKhNsjEkEEUVbvu/Qm6ois+Zjq8uWaliglJO7j+T/7N3lJKpM0fhLqhniZXLF4jtJcbWZDZjcj5K9/sHPu8Tk8cZTVNrc8p1exe50IDJAYAuAJgBgBgBgBgBgBkA4mhVxTqGHwwBH9DgDel0ccQqKNEHwiqo/sMmwP4AYAYAuAGNgGAGAGAJgBgBgC4AmQDF9c8BQSy+ZvkjDN6lSqtz7fAs/ff2zrDNKKpGjFqs2KLjCTSZqOk9Li0sQjgXatk/ZJ9yfc8D+mc27M7d7smYAuAJgBgGG8UaBxrCywySLIicpu9JXg+pe3AX86GHGMlUkn8SHfZ0Vq9K1DuCukbcappOQBz+Jmax+Q+f0yvk4lxBIipPls1fhLpUkIkfUACWRhYU2Nqg7f7lss9yUq4NBkEhgBkgXAEwAwBcATADIAYAYAYAYAZIDAFwAwAwD//2Q=="/>
          <p:cNvSpPr>
            <a:spLocks noChangeAspect="1" noChangeArrowheads="1"/>
          </p:cNvSpPr>
          <p:nvPr/>
        </p:nvSpPr>
        <p:spPr bwMode="auto">
          <a:xfrm>
            <a:off x="155575" y="-1508125"/>
            <a:ext cx="4714875" cy="3152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8" name="Picture 8" descr="http://cummings.winthrop.k12.ma.us/modules/groups/homepagefiles/cms/1433630/Image/images/children-reading-books-cartoon-i15%281%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819400"/>
            <a:ext cx="3181350" cy="3272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patmora.com/images/cover-tomas-spani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133600"/>
            <a:ext cx="3352800" cy="423794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914400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can determine the meaning of unknown words.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1	2	3	4</a:t>
            </a:r>
            <a:endParaRPr 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84</Words>
  <Application>Microsoft Office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Tomas and the Library Lady by Pat Mora</vt:lpstr>
      <vt:lpstr>Slide 2</vt:lpstr>
      <vt:lpstr>Slide 3</vt:lpstr>
      <vt:lpstr>shine</vt:lpstr>
      <vt:lpstr>Slide 5</vt:lpstr>
      <vt:lpstr>Slide 6</vt:lpstr>
      <vt:lpstr>Slide 7</vt:lpstr>
      <vt:lpstr>Your Turn!!!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13</cp:revision>
  <dcterms:created xsi:type="dcterms:W3CDTF">2013-08-20T14:16:18Z</dcterms:created>
  <dcterms:modified xsi:type="dcterms:W3CDTF">2013-08-20T19:55:53Z</dcterms:modified>
</cp:coreProperties>
</file>