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5" r:id="rId8"/>
    <p:sldId id="262" r:id="rId9"/>
    <p:sldId id="258" r:id="rId10"/>
    <p:sldId id="264" r:id="rId11"/>
    <p:sldId id="263" r:id="rId12"/>
    <p:sldId id="259" r:id="rId13"/>
    <p:sldId id="266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BC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1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2" descr="http://www.sturdyforcommonthings.com/wp-content/uploads/2012/04/8585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371600"/>
            <a:ext cx="3028950" cy="4257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an example of </a:t>
            </a:r>
            <a:r>
              <a:rPr lang="en-US" sz="5400" b="1" dirty="0" smtClean="0"/>
              <a:t>promptly</a:t>
            </a:r>
            <a:r>
              <a:rPr lang="en-US" sz="2800" b="1" dirty="0" smtClean="0"/>
              <a:t>.  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133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decided to go to the movies right now.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2004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am going to get my room cleaned </a:t>
            </a:r>
            <a:r>
              <a:rPr lang="en-US" sz="2400" smtClean="0"/>
              <a:t>up immediately </a:t>
            </a:r>
            <a:r>
              <a:rPr lang="en-US" sz="2400" dirty="0" smtClean="0"/>
              <a:t>so I can play with my friends when they come over.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800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doorbell rang 5 times before the man got up to answer the door.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286000"/>
            <a:ext cx="7315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awful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04800"/>
            <a:ext cx="7391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awful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1981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unpleasant</a:t>
            </a:r>
            <a:endParaRPr lang="en-US" sz="3200" dirty="0"/>
          </a:p>
        </p:txBody>
      </p:sp>
      <p:pic>
        <p:nvPicPr>
          <p:cNvPr id="10248" name="Picture 8" descr="http://filipspagnoli.files.wordpress.com/2012/02/disgust-face-by-andreas-kuehn-get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066800"/>
            <a:ext cx="3190875" cy="3677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50" name="Picture 10" descr="http://www.wired.com/images_blogs/wiredscience/images/2008/08/14/disgus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819400"/>
            <a:ext cx="3048000" cy="3257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1143000"/>
            <a:ext cx="7467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you have just tasted something </a:t>
            </a:r>
            <a:r>
              <a:rPr lang="en-US" sz="5400" b="1" dirty="0" smtClean="0"/>
              <a:t>awful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3429000"/>
            <a:ext cx="7467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Pretend like have just found something  </a:t>
            </a:r>
            <a:r>
              <a:rPr lang="en-US" sz="5400" b="1" dirty="0" smtClean="0"/>
              <a:t>awful </a:t>
            </a:r>
            <a:r>
              <a:rPr lang="en-US" sz="2800" b="1" dirty="0" smtClean="0"/>
              <a:t>on the ground.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preferred</a:t>
            </a:r>
          </a:p>
          <a:p>
            <a:pPr algn="ctr"/>
            <a:r>
              <a:rPr lang="en-US" sz="9600" b="1" dirty="0" smtClean="0"/>
              <a:t>promptly</a:t>
            </a:r>
          </a:p>
          <a:p>
            <a:pPr algn="ctr"/>
            <a:r>
              <a:rPr lang="en-US" sz="9600" b="1" dirty="0" smtClean="0"/>
              <a:t>awful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1910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914400" y="17526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preferred</a:t>
            </a:r>
          </a:p>
          <a:p>
            <a:r>
              <a:rPr lang="en-US" sz="9600" b="1" dirty="0" smtClean="0"/>
              <a:t>promptly</a:t>
            </a:r>
          </a:p>
          <a:p>
            <a:r>
              <a:rPr lang="en-US" sz="9600" b="1" dirty="0" smtClean="0"/>
              <a:t>awful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2004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sturdyforcommonthings.com/wp-content/uploads/2012/04/8585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371600"/>
            <a:ext cx="3028950" cy="4257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preferred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18288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choose or like better</a:t>
            </a:r>
          </a:p>
          <a:p>
            <a:r>
              <a:rPr lang="en-US" sz="3200" dirty="0" smtClean="0"/>
              <a:t>than something else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81000"/>
            <a:ext cx="601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preferred</a:t>
            </a:r>
            <a:endParaRPr lang="en-US" sz="9600" b="1" dirty="0"/>
          </a:p>
        </p:txBody>
      </p:sp>
      <p:pic>
        <p:nvPicPr>
          <p:cNvPr id="22540" name="Picture 12" descr="http://www.yourdictionary.com/images/definitions/lg/cho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276600"/>
            <a:ext cx="4724400" cy="31328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Cloud Callout 11"/>
          <p:cNvSpPr/>
          <p:nvPr/>
        </p:nvSpPr>
        <p:spPr>
          <a:xfrm>
            <a:off x="5410200" y="1447800"/>
            <a:ext cx="3352800" cy="2362200"/>
          </a:xfrm>
          <a:prstGeom prst="cloud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67400" y="21336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like cake better than apples.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2192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Which do you </a:t>
            </a:r>
            <a:r>
              <a:rPr lang="en-US" sz="5400" b="1" dirty="0" smtClean="0"/>
              <a:t>prefer?</a:t>
            </a:r>
            <a:endParaRPr lang="en-US" sz="2800" b="1" dirty="0"/>
          </a:p>
        </p:txBody>
      </p:sp>
      <p:sp>
        <p:nvSpPr>
          <p:cNvPr id="14342" name="AutoShape 6" descr="data:image/jpeg;base64,/9j/4AAQSkZJRgABAQAAAQABAAD/2wCEAAkGBxQSEhUUEhQWFhUUFBUVFRUVFBQUFBQUFBQXFxUVFRcYHCggGB0lHBQUITEhJSkrLi4uFx8zODMsNygtLisBCgoKDg0OGhAQGiwcHBwsLCwsLCwsLCwsLCwsLCwsLCwsLCwsLCwsLCwsLCwsLCwsLCwsLCwsLCwsLCwsNywsK//AABEIARIAuAMBIgACEQEDEQH/xAAcAAABBQEBAQAAAAAAAAAAAAAEAAECAwUGBwj/xABEEAABAwIDBAYGBwUIAwEAAAABAAIDBBEFEiEGMUFREyJhcYGRMkJ0obGzBxQkNFLB0SNicuHwM0Nzg5KisvEVY4JT/8QAGgEAAwEBAQEAAAAAAAAAAAAAAAECAwQFBv/EACERAQEAAgIDAQEAAwAAAAAAAAABAhEDIRIxQQRRE0Jh/9oADAMBAAIRAxEAPwDyXaP73U+0TfNcs5i0NpPvdT7RN81yz2IJMprpJkAzykEz0ggJJikmQEgop0yAdJJJAOUyZOgGKk1QKk1AOpKKdAMoqSg5AWXTP3JBKTcgEzckmYkgNHaP73U+0TfNcs5q0to/vdT7RN81yzAg1iaydJBK3pNU8pJ0VsFKSdxS2elKZGHD330Hxsl/45++x8j7kvKH40ImRL6R49U+RVDm2TlLSKSeyRCYMlZOkgkSnakUmoBynCYpwgHVb1YVB6AdiUqZpSkQDtTJ2hJBtHaL73U+0TfNcs2y09oR9rqfaJvmuQUcVylaJNniizGwWjT4WT280Xh2HFwudAOK6fCogy4IFnCwdw7QscuR04cP9Z9Ps6MtyMul+0rTgwqNotbMRrbcrpJbDLudyvw7P071VSSm9j6TeHEjsPOyzt26JjII+pstcN08CQmZRDcA0+Y8ldFUgaj0fh2OH5rQgs7hv5fnzSNTR4cw6OYPf8VqnZine3rMBv2a+atjswXOnvv5q+Ke++4Hu+KSb25PFfo5jcCYH5TyNreBA0XBY1s7LTG0jHW4Ot1T/wDQ0XukYv3e9Qq6dkjS0gOB0IIuFrjlYyy45Xzo5RXfbXbBujzS013MGpj3uaOOXmOxcFZbyyubLGz2iUwUlFNCZTJ0yAmVW5TCg5AMEn708YTDUoCYSTpIDZxmHNVVHtE/zXK6DCn5c2Xdrbj2LdiwvPU1DnDQVEx7/wBq5HVGYG7bW5e4jtXPln27ePimuwIlaYxYgAW05W3ghaOGTNN2Hd/X5fms+RnrN3O9IcO1PhR6xB4eduBWbYfXYeT6J04aEjwI3IQZtA8ZrbjfrDxH5rpIWi17/wBdquFIHckj6c1E43vrftbr420PetWhMnqgM7SQfHKdFqRYY0nj4Is0QaNPfa6QBxxcS4uPM2HkBoFpUjD/ADufzVDKO60IKaycKjI2d3irrdiHDrKwSq0aNJECvNPpA2NFnVFOLEayMA9Lm5o4HmOK9LLlTOy41Vyoyx2+bSoFdZt/s/8AVps7B+zlJI5Ndxb3cQuTK2l25MpqpBJJqdMjtUXJwUnIIzRopsbooxFWBBoJ0ikgPVqyECaXf/aSHzeVXkJuPHvtxWjijf2kn+I+3YcxWfexB/610+I96469OelEEYJII36+eh/NVPpbOuN7eI4hHMb1tOB9xRv1PMNNCPekCopTYaA9x/IrSp4weAWOyN8Z0HeNSPC2oWth9QHEDKQf4TbzSNoQwDl8ES2FPDGArSq0naDW2VpCrTSPTh6M56rMqollQ0k6Zeh7J1eHrAfW2KLirBxVRFiW0ODtqoXRu4jQ8QeBC8LxfDJKaV0cgsRuPBw4OC+g6epusfafAYaxmVws4ei8ekw8xzHYqxumOfHt4Q1Oj8aweSllMUo1GrXD0Xt/E1A2W0c1mjJOSISQSMauBVLd6sCATkkz0kG9orReaT/Ef/yKolpeHDh2cveFoTw3mf8A4jz/ALiiHxC2vJcVenPTIhg571qUYG7tWfK/rALSw5iUNoMpQeCn9QtqFcwq8FXEWhmNIUrK59kPI+yZIyushJZUppln1E1ktLlKebtWfLUEnRU1FSSVFpNtd6cFGRyhou7f8Eo5wTcnQLLlkN0FVzZRvtfd2pproZ8ZG4HRXU+MMFrkLzqtxQtOVup4ngF0TNn3GGmnEoe2oLhYOGYFps4EerbTTXeq8b7Z+ct06PaDCI8QgLRbO27o3cQ7l3HcV4zUwOjc5jxZzSWuB4Eb175g2Gtib2rmfpE2Q6YGogH7Ro67R/eNHEfvBVjlplyYb7jyMpJ3NTBaudFo1VtlUVYCgGekk9JAe9VLbSP/AI3f8iq5DvClXv67+Ykd5ZioF2i469HH0Gq4OrmG8G/hxRdE5Nm8iqKU5Tl5bu5GlNlr1c2VZwlT9OnCHvkQk0qHkqEFLUJnItmmtxWVUVGY2CnUS30UXtaxvag9KZSGjtQ3SEoWqqbnRNA+yEj2Q33lB49RFr2v9XJ/uFzZFUstyugnoRPDl8lURlv48hjoJJ32ZvBN+Fu0ld7s/RCnbq65vcu9UH90eC06LZZzBZpa0E3NgST3omPBYmnrvc88ibDyCdyLj4ZLv6PwypdKdL5B/uK2mjSyz4qhrRZoAHJTjrRfVTK28Onnf0k7I9GXVUI6pN5Wj1Sf7wdnPzXnQX0nKWvaQQC0ixB1uDvC8M21wH6nUFrf7N93R9gvq3wNvAhbY1xcuGu3PEKYCi5TCtgg9JNIkgPca6TryW3iR9/9RVMct1n1FdaeUf8AskB7s5Vf1ixsuP678a2hMoyHW6zG1CkapPS2j06rfUIE1F0ulSVBEk5VLpVHOpQsudyDlRa/iQh6guedNy0OgLzbcBxKExqtbG3IzfxKYrCqHBhKhSy3Kz557nXy/VFYY2504bxvVSMre+nSYdS5iF1tHDlCzMFgDW3K1opktrxxFhvJcjieHVDXukac7OXrN8OK6Soqg0XWRiG0fRsOUXPPeUNNa7jHjxA31Vrq4rLp60P9IWKvfu0S0rHOOhwzE76FZm39AJ6UuGrov2jTxsPSHlfyWdT1GUrbjnzsLTuII8wrxrHkw28XcnYp1UBY4tcCCCRqLbioRbl0PMQkTKbwnQHbV1ZmqJ7erPMPKRwRENRcDXULl8VqjHWVJG76xNcf5rlp0s4cAQVz546dPHntvNkUumQMUvBXgXUt5VvTJ2SqAhKsjpShUFUxuVrRkNCzqensrnPSqonWVJAsNFyGPVYjBJ1PDtK36ufKCVxU0TqiU2BNjYfht2qsZ/U8uWpqeweFPdJKBYuzG1t/j2Lu8Hw1rCGgb3AuPP8AqyjhWDCEX3vOhP5DkukwOhuc3Ae88fDgqyu2fFhZ7PiE/RNt2JqAvLc11RtCy90JDPKyO7W5hbhvHgsnXNSIY9i2Xq3WBDieZ4Hq9vElUTwve8ucDcnipsw4jXjyTicr8bz6Rrm3Gncs+WrDOqd6lHUvADGjrHjwaOZW1hsULQMwu8OubgEFuU8ed1aZhZ254TNOoK1cOqbNcTwBPkLoyWmgkuA0A8xp7lz+OH6vC5oOshyju3uPl8UpO0cnJJhbVeH4pG8ZKhrZGE6Bwvl7jvHgr67YWOUZqR4aT/dyHTua79VyrX21GnPn3roMJxFzm2BcC3cefYtnz0yywvXpzVfs/URNL3wvDGvLC4C4DhwNt3jzSXp1TictWyqga1uRlIyRzjo4ytOYWP8AC0jwTq3fO5t5VtF97qfaJvmuVFHVlh7ERtD97qfaJvmuWclZsSurpKsOAI3rSgm5rjMPe/OBGC4n1QCSfALtoaN2UOc1zTycCCscpp18eVyg+B91p09lzjajKbXWjTVl1Gm0yjbIFln1brKxsqZ7LpNJGHWtdJ1GjU6eC3MHwQRNFhd3ElHYdStbrbVGuqLJ7GjQ0AOrvPn2DkFq2DG2GnYs6GW+pSqKhG144M7FHXuqMKm6paeCaskWayXK5TFZwZUwhxQLqdzzlj4b3cGhEV8tmgNFy4gDvKIqLRRgOdlv6rd57SVScJPoIsZEDroNXOO8oNtRLKCYozl5kge5Z1bUGZ2Rvog69pXQ4IeiCJ/1XJluaxC4TDIHdcEd6xdsJ80wHBosO/iuwq6prQXHgL33bhdcBiMuazjvNyfHVa4x5P7uTqY/0Aw21RdNJYgi58bWKHarqcAd3EK3m5N2rxR7aaXJ6T2sY+3BjSbnus6ySEpAbgXsOA33HIpJylj+i4TV7YO0P3up9om+a5AI/aH73U+0TfNcgE3e6vYHFY6d8heBmcG5Sd9he4HuXXVO2sFsp17Mt15NdXCc8dfis8sN3bo4+bxx8XWYni0DzdrbHusgaTFmtcAd3Pl3rGbUA6HTtRLKQOt1hbmjWj8vL07anqRprdGxVIXNxMZCAGy5hy32RcVaOBB7tVHjttjnr26mGfRWtcsOlqweK045VNmm+NlHl+iEmlS6VUSSBS3geocgJWoqaQIOWcI0nKimOBljHK58gg9oZLnRDfW7PBVFXVZiq057loThlKGtuVcyr61gUDJV9XKD/JYWJV/qsO/e7s5BOY7Rly+OLV2gxgPd0bD1R6R5nkOwLMlN/JB08V7Eo0MGoJtyK1k08Xmz88t0O5hRlPDqL6BUCYM1uLcf5qqXFgB1dfyTZ6yy9NoztZut38UlyornE3J7LcLHgkno5+WfaM2hH2up9on+a5ALXxw/aaj2if5rkEm7AhTokxjkm6EIAcBbho2MgG8yPILiMpYG29AEE2N7XvZXYJgQeM8l7cANPEroMNoaaN3FxI9GMOke4cvwq5j1uouXehdJh8bGN6KNjzaMl0jGvFnRhznknd1jlAuALJ67DulA/Zgsb6Tafo2nxMdyEbO+scB9Xo3NAsWl7AbcM2V2hf2m9uACwKysr4nXqGZrf/rC0W7nsAI8Cl5Q9X+gp4JektC3omN0673SOPffctCKvcy2fQfi3t/kox7Txv0niI/eu6W3cTaRvm7uWjHBFIzNE8ObbU3u0fxaXb/9NaqmPHlNXpU5OXC7x7ibK0Eb1TLU9qxqzDJGaxkt7PSYe7+S2dn9lK6pAcWNYw+u8lpPc21z3rnz4vF28f7ZfcBTVKBmqF3bvowmI/t483LK63muE2r2WraVwDmFzXaNfE0vBPLQXCiYqz/T/AE1WBvICEfXDtPuCeTZqsZ1nUs9hvPRPP5Kgg3tq1w3tOmvaOCuYxxZ8+W/SMtWXfoqTGT2ns5XTyPuRlbc8bDQ+S39k4HGcsk9OWJwjPBjm6gJ6Hn5RnMoLBrQXOldqImjcN/WPDRX4n0MERYLPnNru1LWDf58EY+u+pAsiGadwPSTPBy33FrBxt5LlN9yd54niqiJjIgSTvKQapZU4VaCotskt/C8GkLHTOZ1GC4zaZzwAvw1SSNDHD9qqPaJ/muQRKNx1/2qo9on+a5BZhySBwrYmXOu7+tFABdj9GmDCpqg54uyFufLwc+/Vv3b/AIDoNldi5KhofVXjiFiyIGznD97kPevQaOhhpmhsUbWgOtoBci19TvKLnOVptyPmEC9jnk5ebj7gPzUWrmMhT4kG2vzJt8FVS56gWyDJvu/c4nstrZEswxjdXdY3O/dqBwWhALAAD4IPpzVfsBSzek2zr6ujAaf09yswr6P6OBweGvLxucZHNt4NIXTgqJdrbVMgzcGgvfomb77t55kbiVpNCoYbnsG7vVjnJbGjSyD+aw6mue/SM5W/jIuT/APzVuJzZndGNwF39t/Rb+aHeVGVdPFx/aqZT8S+Rx5l7vgLBZ2ObMwVQ/aN6+7pG6P8T63itUmyk1yUbZYS+48o2i2Eq4QTTESsHqtAbKPA6O8NexYeDNY9ogqOkinbISw5XNeQ4ag3Gmq91uhq7DopgOlY11txI1Hcd4VTJhlwz487xuFj6OVrh6EbnNvoQ5gu0g9treJXmbl7PtJsY+ZhZDOWtOpY5oIdxtmGtrjtXBzbB1bZAzowQTbpA4FgHMnePJaYWMM+Oz45OKMuIDQXE7gBcldTQYbDSN6Wr68h/s4Rqb8LjmtWWjFKRTUobJUu9OTfkHM8kds/s83piSTLI0jpJnbmn8DO34KrdJxwuV1PaOHbP1FaelmY7Lpkp2nK0cjIfy/6SXoT6UOaG6taNwa4tA8t57Ull/krpn5v7Xg2PN+1VHtE/zXICy1cat9ZqPaJ/muQdlo5FAavTfoWlAknad+Vh8LkH4rzno1t7G4x9TqmS+oTlk/hdpfw3oOPoGZt/j+o8lZCyw/rlb9FCCRr2hzTdpFxZW8FGlhnO1/UqbXj93zVEmh4DwukJf3m/6UyFh45t81GJ/ad/AaKoSj8TPJVwzgeuEgOpz1b8yT70zpFTDL1R/XFQc9I2Iya5cfxPcT4Gw9wCsEqzDLlLgeD3fG/wCapnrrAnsWT0cZ1Gx011dG9YGG1eZgPErahdomLBTSokIWSawuoCruEbT4jQwpGyzZ6+3FUOxHtRseNLEtn2PzuitFI+2Z7GjMQDr479VOjp46aMMYLNbz3kneSTvJKpOLZXAX1PDmia2HpgC063GYdnG3ane4MJJd0WyW4unWZU1FtBwTpaaPGMaP2mo9on+a5B5kVjn3mo9on+a5BroeQnmUlSFNpQHqP0abXAAU0zgCNInONmuHBhPA8ivUWSg9h7eK+Ygf6C9A2R27dE0RVDiWjRr3AusOT+Pj7klbesyN7/CyFkeR6zvFiEocVZK28eRw5xyD4GyIfKeUg/0lIz/Wf32+LbKts5/FH3oeWrt67x/FFf4Id1YL3vG7+NhZ7ygNGOpGovx3jdry96rkqFlVNcAR1mE62azkN6z5cVAJ1skEcfeWvzcHaE/vDd5j4Lm6zE7cVrVuJskY5jjo4cOB7O1cPi1NILn0m8HDXTtG8KLi6uPm1NN/AMca15Y46XuPHeu7oajNxXidFhksx6g8SbAeK9L2XzwxZZXZnA7+zglZprhyeV02sXByG3JVYd1omns170LiVf1Sp7OT3hN/xOt5qfrb/UHtA5zWtLfxtafE2UxEdFDHKkGKQchmHeNR8FZHUjo2u5gJlQUptWRB27IT77Lq4nZdQvPcTxICohdyzDwNv0XUyYkMtyeCBZ1C2jn6Nx4BwuElye1+ONkYxoPWa42tvtY/yTK5jtjlzzjvjY5PHfvVR7RP81yBDkXjw+1VHtE/zXIFavOTunDlAKQQFjXq0PQ6lmQGhRV0kTs0brHuBB7wV1FDty8D9pGL82ve2/gDouJzJByR7ejs25YTrnb/AJrre8FPJtUwjR9+wyNPLhlXmpUE9DbvZtrGi4Lg2/4WNHvWVW7RMd6JseW/xJ4Lli0JJaGx02Mm+l0N/wCckB0JCpLFW+MJjbTg2qqGghpAvxyi6PwjaOQF3SuJzWseVuxc61oT3Ss3NKxzuN3HUVuPudoHXHYurweuDKdgJsSLnx1Xl8UlitGqxouaALi2izuDrx/Tv26HaDFmgOAdckEealFi4EA14c1xTpC4qwiwBPPQI8Reffc9Dn1pMgcd28XR+J7Ql7crdBbeuellJNzr7vBQzKvCMb+jL4IMt96SoBTK2O60ceP2qp9on+a5AAo7H/vVR7RP81yAuhKV06jdPdASunLlC6YFAWXUrqu6ndASJTXUA5IFAOU1010yAfMouckQolBmKeyQT3QESdUzkzgnTJEFLMSdVKycNQeyuk1Sa1SDUErsnVoakkYrHvvdT7RN81yCPBJJBGend+aZJASTBJJBpBOkkgGcmukkgi4pOSSQZBQKSSAScJkkEa6l/XvSSQEQptSSQZ1Y1JJBE1Okk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295400" y="2667000"/>
            <a:ext cx="670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Chocolate ice cream or vanilla ice cream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Apples or bananas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Pencils or markers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Playing inside or playing outside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Reading or writing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promptly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304800"/>
            <a:ext cx="6019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promptly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57400" y="20574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To do something right now</a:t>
            </a:r>
            <a:endParaRPr lang="en-US" sz="3200" dirty="0"/>
          </a:p>
        </p:txBody>
      </p:sp>
      <p:pic>
        <p:nvPicPr>
          <p:cNvPr id="5" name="Picture 10" descr="http://media02.hongkiat.com/more-design-projects/on-tim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048000"/>
            <a:ext cx="4762500" cy="3000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385</Words>
  <Application>Microsoft Office PowerPoint</Application>
  <PresentationFormat>On-screen Show (4:3)</PresentationFormat>
  <Paragraphs>77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44</cp:revision>
  <dcterms:created xsi:type="dcterms:W3CDTF">2013-09-20T22:58:17Z</dcterms:created>
  <dcterms:modified xsi:type="dcterms:W3CDTF">2014-02-11T21:45:17Z</dcterms:modified>
</cp:coreProperties>
</file>