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3" r:id="rId3"/>
    <p:sldId id="269" r:id="rId4"/>
    <p:sldId id="270" r:id="rId5"/>
    <p:sldId id="261" r:id="rId6"/>
    <p:sldId id="257" r:id="rId7"/>
    <p:sldId id="264" r:id="rId8"/>
    <p:sldId id="262" r:id="rId9"/>
    <p:sldId id="258" r:id="rId10"/>
    <p:sldId id="265" r:id="rId11"/>
    <p:sldId id="263" r:id="rId12"/>
    <p:sldId id="259" r:id="rId13"/>
    <p:sldId id="266" r:id="rId14"/>
    <p:sldId id="267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BC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89066" autoAdjust="0"/>
  </p:normalViewPr>
  <p:slideViewPr>
    <p:cSldViewPr>
      <p:cViewPr>
        <p:scale>
          <a:sx n="60" d="100"/>
          <a:sy n="60" d="100"/>
        </p:scale>
        <p:origin x="-7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Information-</a:t>
            </a:r>
          </a:p>
          <a:p>
            <a:r>
              <a:rPr lang="en-US" dirty="0" smtClean="0"/>
              <a:t>Read the book- provide a brief explanation of any words that may be new</a:t>
            </a:r>
            <a:r>
              <a:rPr lang="en-US" baseline="0" dirty="0" smtClean="0"/>
              <a:t> or unfamiliar to the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Engage the students with the word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&amp;esrc=s&amp;frm=1&amp;source=images&amp;cd=&amp;cad=rja&amp;docid=vKHdv4YsA0TldM&amp;tbnid=mUNXnLHSL9dR2M:&amp;ved=0CAUQjRw&amp;url=http://sourcesmouth.iu1.wikispaces.net/BOOK+CONNECTIONS&amp;ei=xE6nUv73L8jvkQev5oHQDA&amp;bvm=bv.57799294,d.eW0&amp;psig=AFQjCNEQhzVtItGEhS3cEf1743Nx-NfJKQ&amp;ust=1386782756902900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3PJjdcL6cQ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24400" y="2057400"/>
            <a:ext cx="396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Grade Text Talk</a:t>
            </a:r>
          </a:p>
          <a:p>
            <a:r>
              <a:rPr lang="en-US" sz="2800" b="1" dirty="0" smtClean="0"/>
              <a:t>Unit 1</a:t>
            </a:r>
            <a:endParaRPr lang="en-US" sz="2800" b="1" dirty="0"/>
          </a:p>
        </p:txBody>
      </p:sp>
      <p:sp>
        <p:nvSpPr>
          <p:cNvPr id="31746" name="AutoShape 2" descr="data:image/jpeg;base64,/9j/4AAQSkZJRgABAQAAAQABAAD/2wCEAAkGBhQSEBUSEhQUFRQVFBUWFBQUFRcUFxcYFRYVGBQUFRQXHCYeGBkjGRQVHy8gJCcpLC0sFh4xNTAqNSYrLCkBCQoKDgwOGg8PGi0kHyQpLCwsKS8sKSwqKSwsLCwvLCwsLSwsLCksKSksLCwpLC0sKSwsLCkpLCwsLCkpLCwpLP/AABEIAMQBAQMBIgACEQEDEQH/xAAbAAABBQEBAAAAAAAAAAAAAAAFAAECAwYEB//EAE8QAAEDAQUDBAwJCQcFAQAAAAEAAhEDBAUSITEGQVETImFxBxQjMlJzgZGhsbLRJDRCU5KTs8HwFTNDVGJydNLhFiVjgpSiwhcmo9Pxg//EABoBAAIDAQEAAAAAAAAAAAAAAAECAAMEBQb/xAA3EQABAwIDAgwFBQEBAQAAAAABAAIRAyEEMUESUQUTFCIyYXGBkaGx0SMzUnLBQlOy0vCiQyT/2gAMAwEAAhEDEQA/ABTdIUZUgclArus6IXnX9IpSolOknSJSnaVrdjLRzXMeZYXtYGnTntfi9QPnS2Vu/krS8O1FTkRO+DLz5g36S5dXhDizUBbdsEXznutGua3Mwe2GEHpeSyRKaUdfd/bDq9V9WDTLi6WF3NBhsRl0R0LhvW6jRLecHte3ExzQRImNDmCCtVPEsc7Y/VuvunOLqh9BzRtadyHkpByvstUse1zTDgRBG5aLbK0uPIsnmmkHkZAF0kYj0wpUrltVlMDpTed3VH5QbRDqbnzlGm/vWWJUZRhtyNNFlY1QA54pxgcSHHXfmBGqnatmjTqtpueIe0ljw0kEjvmkbiI9SPLKMxO/Q6Z6aIcmqRMbtRrkguJKURp3SOT5Wo/DTLi1hDC5z43hkiABnmVIXHnUcXjkqYaTUAJxYwCwNbObjiGU5cUxxNIa+R7I6zNoF0vEVN3p/oQyU2JFKtxwabuUBpVTDamE5HwXM1BStVyhloFnNQEyGlwa6A46CNTqM+lQYqkcjoTkchnppuzR4ioNOrTVC5SgoxX2dLKvJvqAAsxteGkhwAl0DUEAO83Sr31OWs9nszQ01OUdhIOjSMILvBJMmODZ3qs4tliy4OZ3CCZ8u5MMM64dY6DebW80BCU9K7rbd7WNDmVMYLnMPNLYc2JiTmM9VpLmtj6tjqtB7rTbLDAmGQY04ADyJa+L4tge0SJi8iLxOSalh9pxa4wYnfPmsZKcBbe97yPabKzDm7uZgDfLsRMd9h5vlKG2ixutNYWc1A002NHOaTieGjlc2jKIjyKqlwgXDae2AJm5MR1RvKsqYMNMNdJtFt/es0VGUWp3IHUX1hVbhpmCMD5MmGkZb8upWVdmSHU2tqNdyjS+Q1wDWN1e6R0HLoWk4yiDBO/Q6CTpuWfk1Q3A8wgspSjFm2fFWoxlOs0io0lhcxzZIMFpAmFRUuprWF5qtjE5reY+XYSASBGmf3ao8qpE7M37D19XUfBTk9QCfyPdDgU8oxadngyJrMJdTNRoDX85oneRAPNOStZsqSaYFamTVaXUwQ8Yo3SRkZ4qs42hEz5H2T8mqzEeY90CxKUojZblkAveKeKoabZaXS8ZEZaAHKVwPpwSOBI8xhXNqseSGnJIabmiSmBUgowpBOlUk6aE6CKYaBRIUxoExRb0Qo8XKhCSdJMq0Wu6vgoh/C0s83JvB9paftprrxphg+SHujw6mCT9FrAsYLzqCnyYecEEYcogmSNOKnZ74rMJLKjgXRJkSYECSehcjEYF9UudaYIFzrGdtLrpUsU1gDbxY+HejV2kNFuxjEAHYmyRI5TMSMwq7/sD6topNp5tdSbyLcgGj5TZPB286yENN/V+d3V3O77JueUZ5Z5KFK+qzcEVHdz7zQ4d2UhFuFrNqGoIntMdEDdvHgVDiKbmbBmO7fO/r8VzGkWvwkQQ6COBBgjzrRbU2dz6lma0SXUWgdeI+9Z+na3NfygcQ+S7FqZOpz612f2ktPzzz1wfuV9ajWdUa9kWBzJzPcVTTqUwxzXTePJd9alhsTGkg4bZhkac0OGS7rttTapq0ah51KpVqUj1F8t8okeZZ78t1sIbyhwgyBDYkb9NelUdvvx8pi5/hQOEaRGioOBqPaQ6JkkHrJ7O4q0YpjSCJiwI/wAUVvgzY7K5vehr2nodzTB8g9CmKBF31GxDm1ab3DfhcMifptKEWW8alMEMdAMSCA4EjQw4ET0pU70qteXh5xOycTBxA7nA5EK3ktQNDREB20M73mDa2Z36KvlDCdozcQfCEZoGLDTDtXWlpZ1NnER0ZgJr0ok3i8gZNrUi48JNMCeskIO69Khe1+LnNENgNho4NbGEDqCtqbQVzrUJznMN1Gh0SDCVWvLhF9qbnUjq3DxTHEUy0NM2jdoD19aOXfaW1qD2PPdKDazqZ3lpY9rm/jeFn7sqObVa5mbmy4Doa0k+gFVdvPxl+LnOBBMDMOEHICNFGzWp1Nwew4XDQ/0KuZhSwPAjnaaDOR2Sq3YgOLTu116u9HL+r0q9FloYwMeahY+Mg7InFHERr0qvZG28naADo7I/f6CULtVvfUjEchoAA1onWGtACqpVi1wc0wQQR5OhAYP/AOc0TrMXmN1+pE4j4wqDq71t6AotFaznNlCHk8XU3F59ZZ1NQTZWqXWwOdmXB7j0kgk+tBhbX8/P85If0yZPpVlivOpSJNN2EnUgAn0gwqBgHtp1GgyXDXfFz3n8K04trnsJFh/h4IvRrNdYLQWsDBipZBznTzhnziV1Wm1upOs1VgBwWaXA+CahB9YQEX1VDCwP5riS5uFkGTJnm8VM7Q1yQS+YBAljCIdq2MMEdCDsFUJNgRJMEnItAjLqUGKYBrMDQaEnetJZRSfarLWpNwcpjxNGQlpbzgN0z6ELv+yNfRZaKQhrRyT2zOAgnCfLJnp60MbflYPxtfDowghrRAGcNEQ0dSk2/wCsGlofzXElzcDIJOZkYc0rMFXp1GvaRa1ycpNstJEHqTOxNJ7S0jPqGduvq80ZvlwLadMMl77K0NcMzk8uIgmAIaTOvkXfYMJ7VH6Q0anJPJyDpES3Q5wsxU2gruHOfORb3rMgdQDhyCjUv2sSwl/5syzmsGHqgadGirPB9U0wyRadTmQRuyyt2704xdMOLr6aDf2oxdF4BoFC00w9lVxIJ1DsTmuM6h2IOQC20Qyo9gMhr3NB4wSJ9C6jtBW3uBMkhxYzECdS12GWk9CHkrdh8O6m9zzAnQEkTvuLWWatWa9oaLxqc43JoUgmUmrasqdJPCSiKW4KKlGSgUWiwQeblIpAJkgmSItVsVmpUaNSvWqsNVriAymHjmuwnOepGbs2QoV6La1K0Pcx0icDQQRq1wnI9Cy+2R+C2Hxdb7QIfsltjUsNQkDHSfHKU5iY0c07nD06HdHl61fFHaNN5mTa2hI3L0dLDUC1pc3Qb9y3h2IpTHLVB10xHnlONhqRcGiu+SHOHMGjYxZz0hF7rvuy25s0agx76bua8f5d/WJXdTsmCs2Z/N1vMcC57OEMUX7LnkZ6Dd2LU7BYbZkN9VnP7BUpA5d0nTmD3qw9jtg/TO+g33rSvNOi01KjmtA+U8hvpK82237IoqtNCyk4DlUq5jEN7WDUN4nelo47G1XQ157YHso/BYVv6fVVvqXeH4O2qpM4ZFAkHOJBnMdKvvSx2OzvDKtpqhxYyoIoYua8S0yCvPaDue395vrC0fZEPwtn8JZvs12BUr/uH/n2WTk1Gej6+6JdtXd+tVv9OfenFou/9arf6c+9YNWU1OMr/uH/AJ9lOS0fp9fder0dj6LrKLUK7+RcCQ7ks8iQebM6gq6tsHTbVZSdXdjeJaOTGY65yXZdx/7eo9IcP/I5Fr3JN5WaPm3HzDNWh1Y/+jv+f6qs0KP0Dz91lrZsfRpVG032h4c7QclPpBhV2nZiz02Oe60Phgl0Up4cD0hGdpGg22jO+R/tcgl+Vvg9ccaf/rKs+LE8Y7/n+qXiaMxsDz91yG77HjwdtVMUA/mDoRIzlWVblsrRJtL/AKk+9Z6qfhIO7k6fqROtVBZ5VQX15+YfBv8AVNxFH6B5+6uqWOxDW1VPqHKoiwfrb/8ATuQq00+aTu3FA6w1QNSv+4fBv9Uww1A/oHn7raGz2HDj7bfH8O5Oyx2IgEWt+enwd3vWUrO+Dx+NF0UO8af2QqeUYj9w+DfZajgcOP0+Z91o32OxCJtbhOncHe9WC7LJE9tu+pd71m6ruczTXQwVZBM5ocoxH7h8G+yHIsP9PmfdH/yfY/1t31DveotsNjJAFsOcx3B+7XOUAaCFG0UD34AyMn/4pyjEfuHwb7I8iw/0eZ91qvyHZsbWdtnE8gNHIuzkwN/FCLfZOTqvpzOB7mzETBiYVtwsPbFJx1NSn5BiClfvxqt41/tFbMBXrPqlr3TbcN/UAsHCGGpUmAsEX61wpwopwu0uNKsxJkklIRlPuUCrIyUYRZkEH5qCSchIBMkU9tPi1h8VW+0Cx69FvrZivarNYzQYHYKdQO57GxifIyc4Togbuxpb/mW/XUf515ho6X3O/kV6hh5jeweiyoeQZGu5bfYy96zrNbwatQllkeWEvcSwzMsJOWgQ93YzvD5ieqrS/nRfZvZm0WZtrpVqRa+0WWoykMTDidBylroG7VNsg6Ji5Ya2W6pUM1HveeL3Fx/3Ernlak9jW368h/5aP86j/wBNrf8AMeapSP8AzUAhGVnLN37f3m+sLUdkv483os1m+zVP9gbbTIe+gWtaQScdPIAydHZo7tdsjabXahVoUw9nIWds42NzbSAcIc4HIpoQkSvPApsWp/6XXh8wPraX86X/AE0t4/Qj66j/ADqQpIW+u4/9vUOjF9o5G7aJvKzj/Cfu6AhFOxOpXFTpvye3EHCQYONxiRkckTtNX+87Pl+gd7AV4yVJzQvaKsG22g47i4+Zro9ayl6WnFSqQMy2D5xp5EU2mqk1muPyQ478un0rD3heDnDDJDZIkA8/PvTBgjyIPqBtkW0y6+iVvvANqzrzGt8ylSvxuhBA46hDTZ8LZfmfABgj94QFznSTwyAI9P4lUbUq7YC1HbQwkRu8h6UEtTcyqbNaSwhrpg6A7v6K60HKehFLEK61nuI/G5dljsRdTYcoLRv+5D6jpptaNSJ6utW2OpaGgBhyGnNHuWbRbiCSI3Ig+xwWQ35Wf44Ik2ytH4KC9u2rgPMFayvanZANP46lWQd4TCdx8Ecp0BrAUqlmYQQQNEOpCvHOIHQAPuTTWMjFpuyCr2TvVoPUi9x2futHoezPqcFyX78areNf7RUbiqVBaaQc79KzKf2gpX58ZreNf7RXR4MEV3fb+Vx+F/lt7VwJwknXoV5xPKSeElFE+5RKnuUCozIKOzTFMFIpk6Rde1lteyzWIMcQDSqzG/ugWTN7VR+kctLtofg9h8TV+0Cxzl5dpu77nfyK9SwcxvYPRdjb8rDSo5aPZW8H1KVrdUe4mnZ6jqZy5rg0kHTWQsaVqNkD3C29Nkq+ySnCJCEv2jrnWo70e5Um+qx1efMPcuJyiFEYRSwXrVNZgLzBcAR1lGds7e+lasFNxa3kaBgREuosc49ZJJWcuwd2p/vt9aN9kJkW97fBp0B5qFNHRCLoWL9rfOO9HuVrNoK/zh8zfchYVjBmgjC9ls1dz7ioOeZLsck6nnvj1BEK5m9LP/DE/wCxD6bIuKyt4snzlx+9dVOpFvoEgkixN6zLcgtDclQc1m9o2Oe2sQXQAO9EiSYMnFkPIhTNnWvqVnEOY2g2k5jRva54BdP7vTqdYWqt4oUajDVOOq2ox7g10U6LWvEl+E88jSMxPFFrNaLE0VqlnlvNl4Lag5oPyGv+TJ+TvK51erclt1tosMAELzRl3HAX6lznZzMiSBmN0BAnXeQS9xjM5ETppqt7aL7Y94Ap1Gg6PdAnhlKz19WcS4dBI35wYVdOo6YIha6tFuzLTKyuszmS0kfjqBXXTdzR1KxliHJOkHE0NgzoSRzY6iqaHe9RWxplYHthWttGEZNB/popi86nAKDSrMTUCwIis8ZFSZeFRxAIC2ljrU6NJ4bh5QMJkPEty1IOhzhYqz1A2o07pRy9bcHikGQwuMF2mWQAdG7fmqy0Aq5lRxEkrlp3w8umW56EiAOmNClUvE7yS6dRu8q6KjH0wWnC8RDXNA/AQp5GpzKBATB5GqO3E4ds0d81WR9IK2+/jNbxr/aK4Nnqg7Ys4GvLU5+mF3318ZreNf7RWvg4RXd9v5XL4VdtMb2rhhOElIBd5efSlJShJRFS3T1KBU2d6OoepRhBmQRdmokJgFIpgmSKe2nxew+JqfaBY5y2G23xew+JqfaBY9wXmGZu+538ivUM6DeweigtPsj8Xt38LV9Sy5K0ezA+DW0j9Xf6lYESs24JgncmCCK6bu/PU/32+tG+yFUm8a3VR+xpIJd351n7wRfb0ReNYeK+xpo6IaoArKZzVaspoIr2i2vi5rJGvIMj6BK6rIR2/TPCxUSPoO9y5b3b/d1hZIE0KWpgDFTaJPnRS8bLyI5Vg5Y9rtYXszIAJAeQPkkARHTKsqkimYzuq2DaeAV5ttnWAr1cwZeDG6IETx3ru2fqsFl5V1SocdGrSIcX1QKge0hrWgHACzPgsxf1c1aj3wcLTzjB10idB5VLZqu/lORaThrEBzAdQO9LYzxzkOMkHIrFxcshbhUAfJWiuewUqYNTDmMxIghCrztMuJ0AWpfs2KLS4VDULshSDXB7T4JplxIPWszft3VaNQMqsIcWl+DUhoiCcIOXWIVbGkuLlpfVaGBohAK1vc8BkAAEuMAyTuL884B6N6poYQ7nZgkjWM9x6lKzMGM82ciYGEHfxEehVUGl0NnXTWJWuIssE6ldDqbOrqd9xURT4O9S4lIFGDvQkbl1upc0kzkMj07gnoy4QMyfuSqGKZ6XKNF2GDwhQXUfbJEg+tkS06fjILnqOMk8f6rV02y0FuUgGQgNuABI+9QthK2oXKWzh+F0PHU/bCM3z8ZreNf7RQPZo/DaHj6fthHL4+MVvGv9orRgfnn7fysHCHy29q4wE4TKQXcXFUoSTwnQRUWd6OoepMnZ3o6h6klG5IuzUSmTlJFKn21PcLD4mp9osa4L1e1Wewus9l7dFYkUnYOSMCMec9MwhzrDcu5tr+n715pgz+538ivSsPNb2D0Xm0LT7JNmz22f1Wp7JR83Zc5+Tax/nafWF3WAXVSZUYztkCqwsfJaTB1jgU6JMrytwUV6O64rnPyrZ52H7kwuC6CI5W1j6v8AlUhHaWFukd2p/vBF+yCZvKv10/saa1djuG6WVGvbXtMg5YuTI0IzEDii16bG2K0vdandud0h0sY0thrQ0RAPgoxZDauvHIU2r0atsjdQy7YtTTwLGj0FoUaexd2vIZTtFoc8963CzMqBpKhcFrAGmjZCYPJ2WlAPhGm2J3ZarF3ttC+nXx0HYYyw603a/IOXlhFNobfyNNtJpmGBgd0NABd6PVwWBtNclbahDGBqy05c7aVt/XiLRXxtBaSAHiZzGRz36b10tuw4OUec2tbhAEHoGSjdF2ANNWoYaO9G9zvcrxbMUhxOEuEkZkAHOPIVU2m0Daf3KxzyTDe9elVW1KVMvZUIqUKDMRhjzjeaYIc9wxESXandrCwe3VyVaNpaHuL+VptcHPPOmTiEAwAHExuzXqN5VXEVmjC5jqVAU+bkQ6pHOzzyInQZrz/sgsZ25TwTPJNDx8kFpIGEQNQJyVZAdZODCyte7HZQGwWwcQk9JB3FdVG5mEAa5a8eOaL2ql3HEdQYXNdL8UgbzkFtbRph8RmspqvLZlZ28rGG6CCN3QuFjc1oL+bDygbW87yrDWbsuIWuk7aAU7S7mgcSpNbMBQtIzaF1WEDlGA6Ygqm5K2obrR2WiWsa2Tpn5UNvCjkjb8h18PUhFvKjlWxVbM0/hlDx1P2wjV7/ABir41/tFCNm3/DbOP8AGp+0EYvf4xV8a/2ir8D8932/lZOEPljtXGnamThdxcZTlOkklRTU+9HUPUolOw80dQ9SYotyUdmmTSkSmCZIiG0zHGhY4JHcX6H9tABSqbi70e5ay9mg0LJPzLvbQ+k1q87SbYnrd/Ir0O3AHYPRAyyr4R8w9yi4VfCP0W+5H3tHBUkDgnhHbQUtq+G7zAfcq3UKo+UfR7kae3eAqnNkZpYR2kI5SqM8Wn7Lfcvd9jnf3ZZi7vuQa6dNQSvELd3p6l6jZbA7texlwqOomzUmvawnmzTHOyzLc8wq3bk86oRdF52+1scRToWlrCA5tZlOcxORyyjpV4pii/lKt2VKbhIx2d5LcxBODNo14on2JWxRr6fnGafurWW69qFIxVrU6Z4Oe1pz6CZUu26YwTELy+3ssNpMGvXoOzyq0g4Dj3qFv2GxOBo2mz1gNBjNNx/ymfWvX7VZaVUS9lOoCJBIa+RxBQO1bHWJ/wCiDT+w4tjyTHoWV+Kvc/lO2m2LBeX3vs3amNgUnHpZD8hwwlCLHSI5tQFkvDSXAggEgEweC9Bv+5KdjYX07TVbAnB30k6NygSdMwh+yF+G0VyyrDwGzDmjXGxue45OOSsGKcW7eY7wpxLZ2Qtpbea11NgLWs5FoJ8Fj6bWwY6SSsz2Ui4V7MHEEtoziGQJLjPqCPvtDarHvklzmUsQggZVKUkboz3cEA7Jtrl9lo5ECm53KeEZgt6hA863szCzOyKB3rVw2YcXEegFcWy5xOB6R64TX9V7kzqKp2VdoOM+gyVsn4yzR8Jd21NnaHF0agEDrWUa3n9S0+09YufocgIjgFmWOl5hZMT0itWGvCrrPl46ApCpnkqyGlxkjVOWs4+tZZgLS4SZWpoXkHUml0T5dyGWmtMnpXFStwGWMgdA/orO2GnVyBdKApxqu7Zc/DaHj6ftBG72Pwir41/tFCtmCztyzwf01P2gil7fGKvjantFacBeu77R6rBwiIY3tXKpAKIKkF21xlJOmToIqI0HUFEqQ0HUmKIySnNQKYKTkwCdIjt7juFk8QfaQ+k1E70b3CyeI/5IPjjRefpdDvd/Irvxl2D0XRUqADM+RcTrT0Lnr2guKQOXSmF00QrDaE9MyqXHNTDzEIlBcV6d44jgV67c9Y0qLHPINNtmY4HnS0NoNIjOIlrt3yl5FeRimVu72vKoKNCz4uTp1aAY+rExLAW043YgAJ6TpBWV8h4hXtiLqnZvaI2K7bRXDZe6sxlNp0LnMET0ASY6IRXYzZylXoi2Wlor165c5zqgxAQ4twtboNPuWcsF3urXNX5Npc5lpZVDRqcDGY4G8wT5l07Ebf0aFlbRqkhzXvIgOMhzi4RAO8lUPl0wrxmjFzjtdtdtOvTdTDqr6TabjLGsLy5hplpbqCM+GRV1a+xhc6scIY4Nc5jTiOIkAcmTrLXDXd0oPcV5WWnZKuAuqPfVktgtIIzY4bxAzkb5XLRo1LfVOEOLMYdVIgSRJGcQ3UnNIKW064TkwE99v7etlKx0ObTaC4vcJLnubMuB4AgR0lELNsC+w1OWNQPDixgAYWZmowyZJGjUIfX7SvkuqtDacOeyQ4gtNMBpaCJJlkda0to7IVO1u5GkyphaRUL3w2cLgMIaJ8Kc+C01WgUjAVDDzwuW5bSHUsnNc4Uwwic3E1qJg/5QfMhfZStLXWug1uTmUi1wjvYdkJ0IWWutr5yxfVh+/LRwK7L3s/Nx1RnEAvo1pPQCXkLc1pLQ5ZS4A7KE3laObqPOnuGuWuYWkTmIPSd6sunZ81ngkADcAInz6LovS4RSzBwmco1HWn2HzxkIbTOguq/gQZL2vJGjRkOiVlqJhxPWuqvWLW5kErjZ3pd0H0//AFUYh+0tGGbBVEpgnCdoVCsTxlor6AEKDiIUqGiUpwLo9spS+GWfx1P2git7fGKvjX+0UN2ZHwuz+Op+0ERvf4xV8a/2itHB/wA932j1XP4TEMb2/hcsqQKiApgLurhqUpJ0kE11EaDqSKYHIdSRKgyUdmmcmCRKaUyTVGb/AKkULJ4g+0s9yjidcka2lPcbH/D/APMoCXLzlLI9rv5FejAsOweitxAKFSomDSdAT1CfUmfTdvaR1ghWypCmD0pxVXM5sqTEZUhQvR3cyvSLS0EOYd7MIA1BYwRHHMLzS2MlsSps2ltTNK5PQ9rX+0CVkr03OcHNOSupuAEFbHZTa2nZrMaTpFQ1C6SDAlreGcjDwQ23Wey1HF7AA4kl3J1MEk5k4T9yEs24qnKrSoVethafQSPQnftFZahGOzGn4pwI83NVOwQ7ag9xVxcCiRqhgAZTAIGHFBc6IjN3nXG+pUbTcGHCYkYSW6buaQdMkQs90WeoxrmVKjMWbcQnzgA+eUmXCXRyVqpPPA1GgnyEn1JzzbmR2gpOlkViqt4OLy90udxc4v8ASc1pdhahqWt2FoAFMkicoxs4qu3bC1WNL3M5oElzXCOkolsvs+KDnvrVKbMTIbNdrHDNriTgdIyBH3I1HtLDBTMYdrJW3d2PXvptLqb2OLiXuMMLW7mtBOZ6YRW2di1lNjazKtSs0DEQ4AdcZ5uEadBRK7nspU5Noq1zB5zicPkJgQhdm21Y20cm93cHvGfzbzljb0E98PLkdTQxBdUgiylXDhrJBuhta/W02RSbhJyJGvUDuWXtt5ucTJ8iO7e2AUq3KNBbjc4Fhy0y5RvQSHetZSy0sbzK6VSq55gLAym1olc9Z+Iq6qYo5byPX/RdVvsmWW7RCw6cis1RhButNKpAMKyizKUmtzTsyAUhlmqVaE1YZKFJ2QT1qktUKR0U0UOa0uzJ+GWbx1P2gil7fGKvjantFCtlx8Ns/jqftBFL2Pwir42p7RWjg/57vtHqVg4U6De38LmUgVXKk0rurhSrUk2JJKmlRByCYpDQeRMUzclHZpiUgkUwCZIi20Q7lY/4f/mVxWINpjGWCoRGT9PIN6NXncNW0ULKaWCG0MLsVRrTOInQrhp7H2tuhpj/APZi8hx7Wy0nU+pXrqAbsgncPRF7BtC9x7m3A0ZlrCAR1NlX22+3h3OLhGcOc8kzwzQZuy1szJFEnceVYCPMpP2Xtbu+FIx/jN96U1mfUFrDma/hTtN50KnfU2P4l/NPUHN53DUoBeVKm100ySOBIJb0SNQjP9lLX4FE9dVqoGxlrz5tHP8AxWe9EYho/Uq3tpuEQgBcuCrSAmFqm7C2qM20/rWe9RdsBao72n9az3rTymkR0gsOwQsVUCnYrG6q8MYJc45ALTv7HFsPyaf1zPetJc+x9Wy0SWBjq7hBdjaAzqk5o061Fxu8Adqj9oCwkoTeNXtWztoSHVQ0NcW7v2R0lKwXGKVB1av+cc2QCO94N69J4IndOx1blTVtAbzTLG8o12epe7PVW3vcVqquya3CNByrPTmtwxeHz2xbK4WTin5QetYi2WxzMmOc3oDnAHocAcwrqV/VAABgYY3Wds/SKP3dsLaOUNSq1nN7xvKMMniYKlV2LtJ+SyfGs96xPfh6nOLx4hamOqMsAszab/qPGbqjjxeTHkAyC4rNZjUBeTmJjhktXW2DtRHeM+tZ71O79hrUynBYyc/0jN5PSpSfhg6C8eIRqOqEWCzF4W+rXLOWdPJtDG5bhx4nTNctlOGoPMVrqmwlq3MZ9az3rmr9j62HMMZIPztP3pziKLTIePEJQ1xEQhrmTMoNb7LhMhbp2xVpy5jdM+6M96orbCWoiOTb9Yz3q6ricO4dMeIVFJlRpyKw1M7ipaSFpX9ji27qbfraf8ykex5bT+ib9bT/AJlhdXpfUPELa0OGiylQZJURlK09Tsc26MqTfraf8ynT7HNtj80362n/ADJOUUo6Q8U+yZVGyj/hln8dT9oInep7vV8a/wBoro2f2JtdK1Uaj6YDGVWOceUYYAOeQMrmvUd3q+Nf7RWzg17XVnFpnmj1K53Ck7De1cwUmqICk0LvrhKcpJQkomURoOoJpSZ3o6h6kyjckHZpEppSSTJE8pApklIRlXUKRecLYmCeGgJMdMAq2rYHtyIBORgEOMESCI1EAnqXPSqlrg4GCCCD0jMLrfexLmuwtGEOAAGUEEAGdQ1roHQFnqCqHcyIjzVrSwjnEyqG2V5+Q76J6uHHJI2V/gO+ifcrK944sXNiW4dSYmpyk59OSf8AKWvN1LDr4DQ0buiUJq7h/u//AEI/D3rmc0jUR1iNMj6UhRd4J1I03jUdYVlS2lzmucASBn+1BObuJ0njCtfepJMtHOzdnq6AMY4OyP0inJqWhvmkGxqVzGkQQCIJMCRG+PWpVbO5pILdJneOaYJngCIlSrW7EQYgB7nxO9xBOfDIBWVbzDsUs74PB5x0e8vO7iYQmrbm9v8ApU5l+cufkneCfMVI0HjMtd5WlWflM4icI52omQcgNI05oPQdCpU7zgEYci1rTnnDWOZIMZEh33aKE1fpTfD+pUNouOjSepp/G8edMaLhmWmOoroqXnOrRMNEg7mPxNyjgA3qASN6ZzhzxOcM8pc3CcgBlCE1fpQ+H9S52UnESGk7sgTnll6R5wpUqLnOa0DN2k5T5T1KdK34aZYBriznwsHpGAHVO28O7crGjsWGY8kpjxl4G+Px4qAstfdP5VL2Eeacs4HTw1S5F/gu8x/G4+ZXm9MySzNzMNQz3+RBJyyceaSeLZ3lTrXxiBBbrGh4YujXnGT1JZq/T5qfD+pcgpukNiCThzyzmIM6K6pYKjdQN8ZiciQRHGQRHFV2u2F8SMxOe8zpPEgZT0BX1L5c7DLRzXB0iZJGHFP7xa0npCjuOtAHWo007yT1LlwO8E8dDpx9B8yWB2XNdnpkc9PePOuj8qncNDLTObTB0PCTMcR0lNUvPE0twAAmSGkjwNOA5unT0BSas9HzU5n1LncHDUEdYIUcautdtxhvNgtAAM7gAIOWZymenoC55VrASOcIKRxvYqeNKVBSTQhKkCpNKgCpAoQiCrJSUUlITSo0+9HUPUkUklG5IOzTJkkk6rSSSSUUSSSSUQKZJJJRBMUyZJMEhSSTJKIJQpgJJKJgolIJkkUFIpJklFEyZOkolTFIJ0lFAmSSSUTKTAmSSSp9E6dJJBQJ1NqSSCZTlMkkomX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2" descr="http://ri.rediffiland.com/homepimages/home7/78/f0eb26c5b6a631655786afb966472a49/homep/images/122958339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905000"/>
            <a:ext cx="22860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2209800"/>
            <a:ext cx="7010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would your face look like if you were</a:t>
            </a:r>
          </a:p>
          <a:p>
            <a:r>
              <a:rPr lang="en-US" sz="5400" b="1" dirty="0" smtClean="0"/>
              <a:t>glaring</a:t>
            </a:r>
            <a:r>
              <a:rPr lang="en-US" sz="2800" b="1" dirty="0" smtClean="0"/>
              <a:t> at me?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howling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304800"/>
            <a:ext cx="55626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howling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20574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To cry out loudly; sounding like a dog</a:t>
            </a:r>
            <a:endParaRPr lang="en-US" sz="3200" dirty="0"/>
          </a:p>
        </p:txBody>
      </p:sp>
      <p:pic>
        <p:nvPicPr>
          <p:cNvPr id="3" name="Picture 2" descr="http://upload.wikimedia.org/wikipedia/commons/f/f5/Howlsno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895600"/>
            <a:ext cx="3316077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4" descr="data:image/jpeg;base64,/9j/4AAQSkZJRgABAQAAAQABAAD/2wCEAAkGBhQSEBUUExQSFRUUFBAQFBUSEBQUEBQUFBAVFBQUFBQXHCYeFxkkGRQUHy8gIycpLCwsFR4xNTAqNSYrLCkBCQoKDgwOGg8PFywgHBwpKSkpKSkpKSwpKSkpLCkpLCwpKSkpKSksKSksLCksKSkpKSwpLCkpLCkpKSwpKSwsLP/AABEIAMEBBQMBIgACEQEDEQH/xAAcAAABBQEBAQAAAAAAAAAAAAADAAECBAUGBwj/xABCEAABAwIDBQQHBAkCBwAAAAABAAIDBBEFITESQVFhcROBkaEGIjJSscHRBxRy4RVCQ2KCkqKy8BbxFyMzNGNz4v/EABkBAAMBAQEAAAAAAAAAAAAAAAECAwAEBf/EACERAAMBAAIDAAMBAQAAAAAAAAABAhEDIRIxQQQTUWEU/9oADAMBAAIRAxEAPwAAbdXIoQBc6INM0XzViOznWN/HLwXoNnEkCNOXn1c+iNDhLz7QIC0qTDhewdmLZBakcwBLSL+am+R/B1C+kMGw9oFviFtDZYdFUiBBvYdynG9zjciwG8rnb0ulhZZGb5KwxiGCoTVoYl9jdItg2ViGx1WX9/uBdWYahDDF00rbWVDE6cticcjYG1+id2JgGw15KtjlaOyNzbLO+/kjKegprDz5zrlIpPdnkmXonDg4KmChqbVjEwtLC475+KoQx3K6H0fp7E36jqpXWIpE6zeoMOBAJWrtABAp9LIjY1xN6daWE+0Uw6ygBZIuQCT21VrJdkX1PBFcVVqDdFAZnxVZcSCLb08tOHgI8jRbQBQhab7rKmiYZFZQi2Q7uKxZKY30suzfCCb2us/EWjp3Kk2xKhHLmm438EFwVqqmzOeSpuK6E2c7SGUko9c1KRybQYQcUlEpLAM4OV+nJJFhfmqBjtqtHCgdoW6pK9FZ9mjPV2GywWO87+t0ehMbTtOk11vf5KmGOL3bwbjTwQA1ctvOkdELe2dQ/GIAPaJ6MPzsgv8ASCO1gH+Q+a5xPZSLeJvn0kysI/F35KjW+kbLgPa9l9HD1mHllmD3Km0ppGBzbOFwdyyZnKZ0VLVRvjBY5ruOy4EjqNQpjEBYgHTJee1tC6F200kt3OGreRt8U0WKP3m/XXxTKl9EcP4dzNiFhdntc8wsyve9zLuuSTx07ljU+Ld3XP4LUbWF19kgjuP+ytLXwhSf1GbscFYionOBtuFzfgr8EJBzA5ncrH6WbsFpAFwRlbgqO38EUr6c+VNiG4p2lVJl6ifZ4uLhdZhlPsv5WuOK5bC5rO0vfLpzXUU8lgD/ALhc/KX4zeY9TDlSjqFcbIuU6CRcUPtM0pZMlV7VExd2roEjc0zJUi+6xgL2XKIIL6qbRYIUkiICMjrLmcWrCSQNy06+qNjY6LCqb81aEStlB7UPZViRh4ILNV0pnO0MFFxRWgIciIAaSmSAkjoMKnaA9VqYZRO9rZNvJZLAWG+XxWxRYy5oG9qle50VnN7NeJluayK6K0h4e0O/NatNUtcbjfmqeKAGxHMH5fNctI6ZZQsnCYp2tSFSYCQTWUgiYlsgjMXByIOhWFiWEGO7mXLN43t+o5reCkHIYE5BrkVkljcXB5arRxTBrXfGMtS0bubfoshpQ9BNOPGJNnZJ2hz18dVL72Drl1+qzmlTunm3PonXHNF//MtFJqoMfbMfFHZUHfY+RV1zr6iFfjv4y/T1BY64Wg3Fs8hrryWM2dp5dfqjxPtnkfMKmzXok1U+zraStyFt3HVacFeFx+HV/rWO/K5WuBle/mo1BWaNiauGiZky54VmatUtRtOsEvjgfLTebKoioF73VIuzA4+SnLALJcG0uipB3oVROAFn1MwboqklcSUykDoDiNYd2nNAw2YudYlNiFSy2ufLis2nns66up1EG+zeqyGArEnq9rcE89S52t7KqU0zgKrR9tMXKN0lQmEskobSSxikXXVlmgvu3Ks1hV6nYeCSiiLFLNbcj1laAwl2XAbyeSysRxARj946D5lc9UYk5xuSSua6RaEzp2Yiw8fC/wAEZtZH73iCFx7a5HZiPNR06DsGSNOjmnvCN2a5BuIo8eJW5dDb4I6Y6fZS2Vgx4wfePjf4qwzGDxHeB8kQ6bLVl4pgu1d8eupbudzHAqTMW47PwVyHEW/4Qtmm05ZuSkCuhxDDmTes0gP6ZO5H6rn5GFpsRYjcUrnApjhSCGHKV1hid1Jj7aZIYKV1gl6GrtqAfI/RaEWJA77cjl56LB7VWRSSlu12cmzrcRutbjeyb9jXsR8M16NGoluVbwatax3rE8uHeuUOIkH1Tblu8FYbiO5wI8vIqq5pax9Ea/Gue57O5nrmnNrh3Ky2e7Neq4mKqBGR7tCrwqHssbkJ/BP0yLpp9o25KoLGqavM2Un14I5qm8cSnmc9k6rSIN1NrUqa189EZ2yqNiJEb80F6m4oRcijMYuTbSYlJoRFJhJGZEdwSS6HCFTGdw8FVEzhkcr8V0NNCHNSmwoHUKCtLpl/A5Cpw3tHFxe4aDQECwQHejh3SeLPzW9W0Ww4cCgufnkp8qnNX0px7uMxT6Nv99ve0hR/07Lucw97vot7tFNrlDC+HOHAZhuaej/qo/oqcfqHuc36rqA5SC2Gw5Q0Uw/Zv7hf4KJZKNWSfyO+i7FjFWqcTY3T1jy07yjhjlDUvGocOoIUf0m7ituoxB78ibDgMh38VW2UuhwzhjDxo4+KhLib3G5c42yFyVomBvAeAUTRs90eC2sOFBuJPG+/UBFbi53gIxoWcPMoE2HA+ybdcwtrNgZmLjePNaVG3aF3NdY2IAsDbjc6BZWEYd6+1KAWt0G5x58h5+K0Zq+SeUxQ5b3vPstHE/IKPJytdI6OLj3tm3TYxBTkWiBkOTRcySE7gL/EKzsVdTJeSTsIgcw115OlxkD1OXAqOF0sNI3bDdqS2ckmbzxt7o6eaPBTy1LtqRxii1DQB2rx3+y3mc/iuVtv2dKxeglZilNRtLmiPb3u2QZCbalxzuuIxn07kndZzWmO/skZ9QdxXoNc6nhYQI4zYfrtDr9dq9+9ea49RMlf2kIazc9oADL7nNA04Hu4p128F/0IyoAsWm7Xeyd/Np5haEOIOAte44HMfksGiw4g+u8ttmNmIOBPE+uFoCED9oP4o5B/aHLshtHLyY3/AIbLaoHl5hEHj0WO1ltJYj/FI3+5gRY5XD3T+GSM+QdddM89L32clcEv10arSiBypxVR/WafC/mFbZOwi17HnkrrmlnO+GkOSoEqTh/m5MrIiRsjRNRqDDjI6wyG8rpDhjWMFhchTu0uh5hsyKWNxCS14aUWub3KSg6KKTOiGyjOrslnTuO3YG6uUsQ3hBodMoYjVXBy0WS0rq6vD2HPNZNZTRZ2yPVI15ehk/H2ZgcptKE9ttM0KSoIGTCTzsAlcUvhRXL+l9pQJsVY3T1jyPq+P0WVM6R+unAEAKApzy8UPG/iN5z/AEsT175NTlwGQ/NCaE7ac8lMQHkt+q38N+2P6RAUgpCDn5Ijaa+/yR/Tf8N+6P6AKStGk5oseHg7z5fRH9NG/dJmlSp6cyO2Wi58gOJ5LRdh7P3vH8lzr/Sxsb3NjbkCRcnNxHyU+VVC0rxVPI8OtZ6MvkAawhrdHPPtW37Ld58FtUWEQ07QxgAAzO9zj7zjvK82b6fz2tcActVb/wBfFrQWjaedS7QD6rgc19O7V6R6Q3DWkhxBy02rW6gfVCxWuETCdOa82/4iVF8yLcPzXV4H6bse0Fzg3kTZDGjdMq0eAz1j9uQuihve5HrOH7jTr1OXVdXS0tLTM2Y2AcXOsZHdXH4DLkqz/SiBw9oX6rBxn0hZsuzGiKRqplXH5Y3yDs2gHM+oAAR0G/ms4QHgfBZuDVLn1QN9z+4bJ/JdOQvR/H4fOdbPP/I5/CsSMv7qfdPgl9xPurUARI4yTYLp/wCaf6c3/TX8Mb9GH3fMI9Ph0oPq3H8QW9HQ3OZV2noGjee5L+qF9Zv3W/iKdHhlR+0c23DaJ+RCI6heNQ3Ln/8AK6Ono3WG9XhQX1AKVV4jPa9mdhNNlll3LTfHYKzDTBqmWXU3WsZTiMmQBJXnUgSR8gYcpsgOOhKVPVZ8giVVhnZY1RVZ5FVS0k3hvTzZclz1VN65zv3JxXnS6o1LySniMFqtHPinaLquCrNNJYqr6EQGSJDIWlUwi11RLM0U9A0QATgKfZp7IgGa1WqZo71XCLE5BhQZ0Wan2lhZWYqQObe5BQTFuSamNhXK81xim7Ooe395xHR2Y8iF6Y+POy57049HXdi2pAyBEb7agH2HHvuO8KX5C2dKcLyjiA5MCmumvmvPw79DOdknhchgqbEApllkhGYKMypc5wzN9OqA3RSa8tII3G6A+nVegeHkvkkcDZo7MficbnwA81076ck2AOuWSv8AorSMOHxPjaGlxkc/U+vtm5ueVlr0tPs6kdF3cNeMnBzLyowGYI7UkBaVHRtaDaxIF1ddHtuyGihS0xaTcam2ao7bXZNSkCpaLadmNf8ALroKbCGixIzCDQQ2K1muUaplZlDCIJbCfaUlMcE4Jg1FITELGI2Tprp1jHH1NASsapwcgrtHALNqyArTbRKoRxboC12h8FZdRhzb3sVq1UrQsyeXgrqmyOJFdlEb8VKWnsbb0oakhFknvqm70HRJjPVsQhmEXSFSfBQ7S6yTMyUltFH7vwUL5rWo4bgG2izfiZLTPfROA08FKmpTfRazy4mwCt09MAQT4bkj5OhvAqMpi1tzbuVCQm9wFtVMDje3SyznYY/UfFCX/Q0hYXRdq6xv1XVVGBRywPhcPVkYWHlcZEcwbHuWJh8b25W7109GDbPgpcr0pxro+Z8Uw90Ez4nizo3uY7qDa45b+9VCvSftnwPYmjqWjKUdm/8AGwZHvZb+RebLlaw6UyTUZqExFakY6DtTFJpTrIJ659kNdt0ssR/ZvDh0eLHzb5rsqjDwRkvLfseq9msezc+J3i1zXDyuvYCqwyNrsyIadzSiOjucxmtB0d0KKAjVU0TCUUeSMAiMameUoSIU7qLVIlYwrpimumLljDEpJrpLGMV0yz6lwVMSvvqrUcV81bMJ7pXfSByz67DzqDlwW0SQgTOBTKmhXKZzbqcjUIW0uiliBB0WDPFYq81pGlhAORYHKuFJqfBdLbrFXqGW2QzWaxalLTZbQ8lOvQ8+zSDLkG6UshuAM+ilA24R48NLje9ui59wthdo6XaGfmrAwlpO/uVulj2QArDSpOimGdBhAab3JV21gjPcqkr0NbDmHNfaJhonoJha7mDtm9Y8z/TtDvXz+vpySMOBB0IIPQ5FfNNfT9nK9nuPez+Vxb8ktDSQaitQWlFa5TKIO1EshsKJdKOdR9mcuziUf7zZW+MTvovbGBeB+hc+ziFMf/NG3+Z2z819BsaqwStdjNaptCkAmcnEE4oRKk5yC9ywCTprKIqEB7UwCJiztqLnoJKjtLGDNenQmhJYBz88AOY1TwNsM1Jk3FRe+6oIDdLuVCqu3oUeZljcKdgRmnXQr7Md05AzVWWQHqtPEYctFmGnV5z2RrRnw5XyPRSpqUuV7D6XayW3T0GzuS1yZ0GY0w20JC1qCjJH+WU5aUl4WtRQbKjV9FZgejoNkWKvxRWUWlP2ig3pYLdIPQDIm7RAxYdIgPKgZEMyImDAr5sx+YOq53DQzTEdDI4r6AxnFhT08kp/UY5w5u0aO9xAXzjI65J45pWFDhyI0oQRY2pB0WIyiKDAppSiNv0JozJiFM0D9tG88msdtuPg0r6IAXmX2MYMAyapcBcuEDDvAaA59upLB/CvTC9UklT7JWQ3FSLkKQphSL3Ku+YKE0qpufdMAtdtdTDlVjCsBYAzypRRpCNFAsgERyToT3JLGMh8YVeWwQnVJsgNqLuVkiTYB9QS618lehfdS+6NdnYJjS2OSLaYEmggow5WBhjB+qDz3qVOrrCptsokipBhrW6ZI7YkcFS2Uuhwq/dxe6tMamIUS5AJNzkIyJnPQ1jE+0S21EMTHJYw5eo7SiUCtq2xRukfk1jXOPQC6wDgftYx/JlM08JZLf0NPm7wXmJV7GMRdPM+V/tPcXHlfQDkBYdyopGOOEaMITQjsSsdBmKbUNq3fQ/CvvFbDGRdpeHP/Az13eTSO9KMe2+h2F/d6GCO1jsB7/xyeu7w2rdy1yVF0qFJMrIiEfKq8syDJOqz5kQEpH3UWtUdpHhjuiANBErAYosUroBGumJTufZVpJFjCeE6EZEkQHHtqr6ILyb3CpxPsrcUoHVd3jhybpsUc5tmr8Ul1iw1IVuOoXPUllRrXT9qqTapCdV52SeI/kajZ0eOoWC+cqcFQVnAPI3TIouKpxTqwHJcH0YojMkggTTIGJPmQ2G6AXosBWMWmwkrgPtaxjs4mU7TnJ/zH29xp9UHq65/gXoRrAxpc42DQXEncALkr599KsbNVVSTHRzvVHusGTB4Ad90rYyMYpJFIJAk2hGaEJqM1KUQRq9L+yHC85qg7gIGdTZ7/IMHeV5q1e4ehNF2FBC3Qub2zusnrD+nZHcjK7Bb6OgfKq8k6FNMqr5VUkFfMmbmq+2pNkRFL0cauR2AWWydT+8rBNPtEg9ZgnUmzrYbS/I5A7QXQXT5Ku6VE2lt8qSzzMksDTjmojUkl6BxFqLcrsaSSlRWQ+8KG9JJTGJDRSg+aSSxi9ArsaSSkyshQqsySSUIAo0SSSBkUvSj/saj/wBMv9pXgkupSSSUOgZSCSSRjIK1EakkgUQUL6Apf+kz8Ef9gTpJoJ8gGVV3JJKpNkQphJJEUcKYSSWMSTtSSWMO5BekksYGkkk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6" name="AutoShape 12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18" name="AutoShape 14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0" name="AutoShape 16" descr="data:image/jpeg;base64,/9j/4AAQSkZJRgABAQAAAQABAAD/2wCEAAkGBg8PDw8PDw8PDw8PDQ8PDw8PDw8PDQ8NFBAVFBQQEhQXGyYeFxkjGRQUHzAgIyc1LDgsFR8xQTAsNSYtLCkBCQoKDgwOGQ8PGCocHSQpLSwpLCkqLCktLCkpKSwpLCotLCksKSwsLCksKSkqKSktLCkpLCwpKSwsKSksKSktKf/AABEIAMgA+wMBIgACEQEDEQH/xAAcAAACAgMBAQAAAAAAAAAAAAAAAQIDBAUGBwj/xAA+EAACAgEDAgQDBgMGBAcAAAABAgARAwQSIQUxBhNBUSJhgTJCcZGhsQcUUiNygsHR8DNikrIVFiQ0U2Px/8QAGwEAAwEBAQEBAAAAAAAAAAAAAAECAwQFBgf/xAAtEQACAgIBAgUDAgcAAAAAAAAAAQIRAwQhEjEFE0FRYRQicYHwBjKRobHB0f/aAAwDAQACEQMRAD8A3VRiOSE9k8oiI49sAsYAJIQAhEBMSVSKmSBiAVQIjuEQEYpKoVKERqEkBCoCI1CpKoVAAAjiElEMUYEBJiIYgJYIgsdSSiQaTXJKqklioaL1eTmODJo8louyyoQDxiSMx8rTFyTKzCYrzRGcioiQuTMVTQgW2Kpk+QZIaUxdSHTMZRLAkyU0Rln8tXeJzQ+lmH5crImVkI9JjkRpktCWTkRJgxsSCopKFRDCoiI5IGAiFQqTKxVHYEahUnUVQAhUJKoVGIJJZGSETGWKJNVuRUSdGQWiXliLbC4wJJRGpICSqICAEgIHiOQyGIZRmaYzy5zKTNEZtkYqk6iqVYjYgcXJr37SGM8d5jZ9V6LwP3mKi2za6RlZtWq8XZ9pg5NUTKI6miikZObZIvFCMSyCQjEBHEMIQjgMUYjEcGIYjKRRtlCgsxACgkk8AACyTJGRqFTivE/ijVK6+QQulejjz4iuTzh974vukdtveYmj8VaxBuYtkW+zAMCPmeK+kx8+N0beRKjv6hU1nQ+v49Wpr4Mi/bx3fH9QNCxNrU3Tsxaa4ZCoxHUdRiANLVyXKqjAk0UmXVCJSZapBkspCkpMYx7w2SSqISORZbIuLEBmE4lZEvfHIFJaMqKqiqTIkajESz6gkUOB8pjyTRASkqE3Y6hGI6jEKMQmFk6qivjH3XyNhJPFPQZHHupphY9xMcuaGJXJm+HBPO6gjOEkI2Qg0e4imqaatGLTi6ZKoVEJKACqOOFQEE5zxX1vGNPlxowZyvK8gFAwLi/7oM6DPlCKzsaVVJJ54H05nmfinquTOGG8qqn4V2DdkQmr/EA3OXYzLGqfqdWvgeW/gwOk+MHxMwx48OXFk4zaXMApzWeWvsWr8qurmd0/x3iwZnZNIBj5A0+djkCgj7LWLPN169uT3PIZunsF+HswTaaB3DvuBr1r09plaHPlwspyYV1SIbCZhvXsaAPcC6NduJ5Sklwej9POHC5Ruun+JP8A1a5seMY6zC0D8HCSA36E8T1yp574Z6bl1TjONDodPhNbn8o76BoBEurPPxV3H0noZE9TWbcfg8/ZVSr1FUAI4TqOYIrjqFQAkHkwZUJMPE0NMuR5ajTFDS1XkNFpl+2BUSCP7yy5JZW2MSlsMyTFxCwowcmKVbZn5KlBQSkyGjAMBCSAmxiEcIQAhmB2ttvdtaqIB3VxRPF37zlOmdPzZcJBznBqcbArhYDCFdQBZVf6ufiHcTr6mu67pd+NLxrkUZUGT4C+QYGtWOKuQwJU2PYzh3Nbzo8Omj0NDb+nnTVpj0PUcpO3UAK4G3hlYFuKpge1X+k2IM0Go8L+WN+jdseVR9jI7vhyfI3ZU/McfL2r6f4uUOdPrMZwZl+63Y+xVuxB9xOHzM+lSkuqJ3Shr7zcovpkdLUYnEeJ/FeTBqF/lstoMKF1YB0LlmI4PIO3b2Mxn/ibkCf+3xl/6t7bB2+739/X2noY9uE42+DzMmpOEqXJ6EJDJqFXgnn2HJ/KYXh/qqarR4tQzBGdSHUVS5EYq1XzVix8mEjm8mm2ZkVvdmBJPz5ucOx4oo3HHHn5O/X8Lc/uyS4+O5ldQx7sGS0yMpQ2FKqxHsCTxPGOr5ciu/GRAMhYK7sRsLCga4P09/lPWOjdeffkwZgNyHvuDI6+jKfb8ROd61o8eTUZdMV2/wBmMuI+hxNwyH8G4/CvaedPcyZH96X6Ht6nh+GnCLab7P8A0cHjxKpLA2DTryeDVEfv6es22DSNtL1aUQfiIItbU8A8czZt0cBVxvtFLtG9A2M/Ldwy/nKU8MbeQ74/7uUtjI9ipo19Zk8yl3PVfhU4JKDT/sdf0xMLYcLtqf7QYwN2EeTtJolQigfCCPUVxOl/0nnmPRa1QtqHxNaq2KlrjvtNEgX6AzsvD+uXLhVQ25saqjE9yQACfzBnr6Oz1S8txUeOKPnfGPDoYY+ZCbm7+6649uxsYo6jnrHzIhGRHUdQAhUCJDW6pMON8rmkxqWPvx6D5nt9Z5n1Hx1rMjEowwrfwqgFgf8AMxFk/wC6mWTKodzWGJz7Hp1yavOD8LeN8j5Fw6oht52ploKQ3oGr3953FyoTjkVomcHB0zLxvctVZhoZlY8sTQ4ssaVmTdb5lRaJFMTSupcDFUYjVVGI4TcwCSiqOABHCMQAKmi8V+FV1+NB5hxZcRJxvW5fircrLYscD8D+U30JMoqSpjjJxdo8S8Q9C1XT3AzKrY3FLmxqdhNdvk34zG02HPmBfDps2ZAKLYceR0Ujk81V9uJ7q+NWBVgGU9wwDKR8we8eLEqgKqqqjsqgKoHyA7Tleqr78HUtp125PNvDPTOqjAQmDZjORmVM7eTktgtnafTgfr8pucng7V5sT+dqFRyh8vFhHw764DuRdXxx+c7OOpC0cN9TVsv6/N09KdI8MVM6HcrsMimiDe4EdwZsV8SZTkxvkFumM42Nj7O65uvEfRkxazKCOM/9qnNWG+2qn0YNf0Imkfo5xn4Thy+uzKNrfr/rPDzJRm4SXY+10NeUoRzwdp8/g63R9d02XEF8tsj18TbwKPyHP7TKw6/TL/wcIR6IPmMz+vcdqP4TksWNOA+mfAw+zlwLuAPzK+n4zYqVYAO6hh99W2kj8DOSTrse9HHGa+6/6v8AwzcvqMj8M5ZbvapYDtV0K/3xH07xZh3eRkXZlxscYPBRipr4W49uxE1OHT4weSclGwGyhlHzq5j+IOkPQ1GkCs4JfNivaMiBbtRxRpew5P493Bdb6b/Bxb+KMcbmorjvXsd8/W8GMY/NyqnmFghbgHaATZ+o5+cy31mMJ5hyIMf/AMm9fL/6u08ayabW5HXLqKWhtG50C4lvhQgJIFk+nrfzmZkx7MmLDlVimSmRr/sWy16r/ULIF+/znu4tmUIKMvuZ8Dm145JuUftXself+ZMBz+Qm7IQu4um04h/ivnuO3vNfrfH+iwvkxsxbJjxlyifESwoDHfbcb7fnOP0GvODLloF91OqggEgA2pPpyJosXTmOoyIGTc+7ULkcjGpwOd4e3ICj4vX/APRbU5S+BPWgl2tnY9Q8TZNdpijYxixuwNpuZqBsKb471NAvR7sBgCGZW80jEBQJ5JNA8Vz6kTOfrKaZNRpAFIIJx5AQzBXQcqw70SaI9rmu0HVmz4dQ+QlnB3sR9okCz29ysTk5233LhCMWo3SvkxtLojlIGI25PwoOMpI/pU8k/Ic8dp6/0vMcmDC7D4mxJuBBBD1TX7cgzxhusY2cup+IhewNlhd9ufae09K1fm6bTOzhsjabGzm7ZltkXITZu9h5+V+s01clSp8WRuYkr6H1JPv8GRJhpGKeieaZWLUVLSitNeDLEy1JcfYtS9y9sBHaHMnjzS2xJtlUjSkR1HHtm9mBGOOo4WFCqOFRwsVCjhHABASQhGIAOEI4hnO+NujjPpw4FvgbeK7+WeHH7N/hnGq67dmZd6+jGtw+s9UK3weR6j3HtPONRg8nJlwuN3lOVBI+1j7o31UieF4piprIvwfbfwxspqWB91yvx6r9+5rm6cnfDlH917H6zKwAAU5Wh/zA/tMd9Sg+yqj3ph+wlS9aVDyLHsDz9J49SkfXdeOHdpGeubCp4Ne20Mx/aW9Tzj+WzbbUnC57EPwpIu/98zFTr+KrTE5Y/ID6XKNX1hHR72gCt1/EdxB2qPQncF/SOEJOS4Ofa2MePDKTfpx+TS5OpZMuNmbn4cIIW6tm3Egf4Qf8Ur6z1TJt2FrrKdp9RtY0R+UtxY8eLCRuPxhQGYAKSooevbtzNDrs9v3HBJ+VliT+89aKTZ+fydI2Wn6u51CkmgQFuxYLdzZ9eZhZdXm02b7ZGbDeMEqOFAocMPY+swMj3Om8L+DdV1NvMLFMKjadRkUtZUUEQWC5HA70Peaxg2+DKU6Vs0ur6lmzEPkLO1EF27tZJF/rFj1DhGxJdZCC/vwbCj6zvvGnhDTaU6XyVP2HDqzMQ+wINw9ibJrt+E0i4VX7KgD5CpUk4OmKLU11I0+j6ORzk/6L7/jPdOg6XytNiUFiGRMlMQdrMu4heOBbNx854/kM9p6ctYcI/wDpx/8AYJvrJN2/Qw2G0qRdUREnUKnccRXURlhEjUAIjJUtGolREUGFlUkDIxiXRJMR1EIxEMKhHUIAEI4VAQoxACOAhwgIQGSnL+MOi+YVzKB9jy8hIvsbQn82H5TqBMXrF/y2oK/aGnzEfiMbGc+xjWTG4s7tDYevsQyL35/D4Z4r1LR5NO5AJC3ankAiWaTT5c6g0qgE3kPAr3B7zt+kdAfWoGclMNA3Vlj/AMl/v+8PGnghRonfStkVsCFmxsWyDMg78Dsw7jiuO3rPDxa2XJDqqj7Db8Q1tbK4W5fC7J/L/wCHBavICTi05Zyf+JmPCng8Cuy8Hnua4+dukw7V2Fiw+ImxyR68f5TW9JfcfKZygYlibq2C9ifagf8AZmVizD+Ya+wUqBxzTCwP1lqHSqR4ufZlnl1S/RexnL00Z135UbhyFx39yuLr19ZZofBGNn+IMQ4oJv4TjklhyZa3VggagaHf5gdyZldL8RAZEHFsaUk8Eg1d+nJX9Yrl6GNIr0XhXp+mzD+axazUAVQ2kYb/AKfgFseCdu4E12ugfROneI9Caw42XCEAXGrp5GNkrg47obfyPynCeMes1jXGgHl4157EedkJFm+5CB/rkBm46N1nR59IG1PlZco2gsWPmJlb4VR1KC0FXYY3tM6NbYmoW0ZbGvFzpPsT/iDlDPp6IZTjyEFSGBBYDgj8Jxjd/wA5tutaVcLbVdcirjR7UikDmlDexNdvlc1OUUSPbiVOXW+oiEeldJSRz9fpPb9KPgQe2NP+0TxH7w/H/Oe4otAD2AE6tX1ObZ9CUKhC51nKIpIlZOK4DKyIqlpEjUYqMSOEBLIJCTBkI4gJxxAyQEQwqKpKKIBQjhKEEIQgIlGJERwHZMR1IgyYMkZw3iz+G2POX1GkrDqOW8ugMORqvgAfAxNc9vkO882Hh3XJbNpNUNpNlsGUUT3vifQYEdTnngjJ32OmGaUVXc+c216glmUjJu2uovy2Xsbs2rXfy+QgMhT7m9AHKkkg7COfqKB+nzntfUPAPT9RmyZ8uDdky0XrJkRS1UWpSOT6n5fjes138KdA+J0xedicg+W5yvkVG9LQmiPf5TnetL0N/qI+p5J1jMWGPKHY763KT95QAHHPPAA+nzlY6tkbGEO0Lv3lgoDMwBA3Ed+5/OdV4Y/h1qM+pfDq1yY9Lp3cO1FRkydgMLMOQaDEgVQHqRNL4n8LPodS2BqYbBkxuvAfESRuIPY2CCOZn5bjG32NOtSlS7kOmZjly7Cx2Bg7X97aKF/t/iM3GcW7H8/xmr8N6WmdtygBW3AnsgAO727j9ZtvLNWOQfX53R/W/wApk5r+U28qXT11x2KsGO8ifN1H5sB/nPbf9Z4rp2rJj9vMQ/ke89rbIpZtm7aHZQWH2gPvD3B9J1a00pOPqzj2ItpS9EKFQhO44whUYEdQKISMmwkdsAMSMQjlmQRiEYgMckjSMImBcVkakseT0MsOOSOrKailjJIykJojJQhGIIQhAAEmsjJLExk4RiBEkoLhcUIAOpyvjvwc2vxq+FlTU4gQhb7LoTZQn059+OT8iOphFKKkqZUZOLtHz1l6LqtHkKZ0o7h5ibgScYG/d7BeAbJ547zYabqNWu8BwBQrb8BApq/AqfpOj/ip4cznUprMItHwriyHildCaDXxRBHf1B+U4z/wzMWLZEAZ2sv5yqGP1B/SeRmwpT5Pb19yUcfSkuTsfDXT01ORMZvzFpyWHw5cYI39gB2P+XrY9Ow4lVQqjaqilUdgPQCcj/D/AMPZsCHLltA60mP4txBN73Lc/gKHcmuxnY1O/Xx9KtnlbE7dIYEdRq0bGdJgKFyO6IwoYyYrkSYt0KFZjwhASyBiOAjgARiKMRMByePKRIQiAzFYN+MRwTGBqX49R7ya9i077kWxSG0zNABkGwwUgcTEqEvKSBWVZFEI1MdRQAsBkwJSDLFaJlJk/LiOOSVpO4rKoxzImXOJWRGS0RrijyD39iPaY+HpmDG25MOFG/qTFjVvzAuZJEIAEIrhcAC4GIyMAsZEUUVxhYzIwuK4CKoQjlCGI4o4AEYikhJAIQjgAQhGIwJ48pEy8eYGYUYMlqxp0ZrL6yoiLDqK4MuKeo7SexfcoKyO0S5kkDHYmivbGDGRImUSTXJLQwMxpIGKhpmRUiUkUeWgyS1yVnHIFDMnbIkQsKMUiRl7SBWVZNFcRlhWRKwFRWTIywyNRiogYrkysjUBFccIRoBxwhBgElCEQBGI4QALhCEYDhCEAC5k6fUVwe0IRNWCdGaVDDj1mM+EwhME6Zv3RUyGQIMITVMzaFUUIRkskrS1WhCJlJly5BAi4QkForKSOyEI7BoiUkSsIRiIFZGoQlEsRkYQgS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" y="762000"/>
            <a:ext cx="7467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Touch the picture to hear the sound</a:t>
            </a:r>
          </a:p>
          <a:p>
            <a:r>
              <a:rPr lang="en-US" sz="2800" b="1" dirty="0" smtClean="0"/>
              <a:t>of wind </a:t>
            </a:r>
            <a:r>
              <a:rPr lang="en-US" sz="5400" b="1" dirty="0" smtClean="0"/>
              <a:t>howling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  <p:pic>
        <p:nvPicPr>
          <p:cNvPr id="8194" name="Picture 2" descr="http://3.bp.blogspot.com/-ro16mWFtS8s/UIqe0unFcJI/AAAAAAAAHu8/jJwnHWJKmt8/s1600/wind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3400" y="762000"/>
            <a:ext cx="4283638" cy="3124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85800" y="38100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Can you </a:t>
            </a:r>
            <a:r>
              <a:rPr lang="en-US" sz="5400" b="1" dirty="0" smtClean="0"/>
              <a:t>howl </a:t>
            </a:r>
            <a:r>
              <a:rPr lang="en-US" sz="2800" b="1" dirty="0" smtClean="0"/>
              <a:t>like the wind?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51816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Can you </a:t>
            </a:r>
            <a:r>
              <a:rPr lang="en-US" sz="5400" b="1" dirty="0" smtClean="0"/>
              <a:t>howl </a:t>
            </a:r>
            <a:r>
              <a:rPr lang="en-US" sz="2800" b="1" dirty="0" smtClean="0"/>
              <a:t>like a wolf?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eager</a:t>
            </a:r>
          </a:p>
          <a:p>
            <a:pPr algn="ctr"/>
            <a:r>
              <a:rPr lang="en-US" sz="9600" b="1" dirty="0" smtClean="0"/>
              <a:t>glaring</a:t>
            </a:r>
          </a:p>
          <a:p>
            <a:pPr algn="ctr"/>
            <a:r>
              <a:rPr lang="en-US" sz="9600" b="1" dirty="0" smtClean="0"/>
              <a:t>howling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Who can use all 3 words in a sentence?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4191000"/>
            <a:ext cx="1679013" cy="24384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eager</a:t>
            </a:r>
          </a:p>
          <a:p>
            <a:r>
              <a:rPr lang="en-US" sz="9600" b="1" dirty="0" smtClean="0"/>
              <a:t>glaring</a:t>
            </a:r>
          </a:p>
          <a:p>
            <a:r>
              <a:rPr lang="en-US" sz="9600" b="1" dirty="0" smtClean="0"/>
              <a:t>howling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505200"/>
            <a:ext cx="1763268" cy="22179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use words I learn from a text.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last week.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ri.rediffiland.com/homepimages/home7/78/f0eb26c5b6a631655786afb966472a49/homep/images/122958339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981200"/>
            <a:ext cx="22860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22860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eager</a:t>
            </a:r>
            <a:endParaRPr 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4400" y="1981200"/>
            <a:ext cx="281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To show excitement</a:t>
            </a:r>
          </a:p>
          <a:p>
            <a:pPr algn="ctr"/>
            <a:r>
              <a:rPr lang="en-US" sz="2400" dirty="0" smtClean="0"/>
              <a:t>about something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33400"/>
            <a:ext cx="3352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eager</a:t>
            </a:r>
            <a:endParaRPr lang="en-US" sz="9600" b="1" dirty="0"/>
          </a:p>
        </p:txBody>
      </p:sp>
      <p:pic>
        <p:nvPicPr>
          <p:cNvPr id="2" name="Picture 2" descr="http://1.bp.blogspot.com/_p6zZqy5xKNo/S94T9cN3sJI/AAAAAAAAASU/3EVXeAUh-yw/s320/child-very-excit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124200"/>
            <a:ext cx="2381250" cy="25050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4" descr="http://imgsrv.worldstart.com/ct-images/excited-boy-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371600"/>
            <a:ext cx="3947159" cy="426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Thumbs up if this is an example of </a:t>
            </a:r>
            <a:r>
              <a:rPr lang="en-US" sz="5400" b="1" dirty="0" smtClean="0"/>
              <a:t>eager</a:t>
            </a:r>
            <a:r>
              <a:rPr lang="en-US" sz="2800" b="1" dirty="0" smtClean="0"/>
              <a:t>.  Thumbs down if not.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1336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dogs were so eager to go for a walk that they were jumping up and down with excitement!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3657600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children couldn’t wait to get to Disney World.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48768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was dragging my feet at the doctor’s office because I knew I had to get a shot today.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glaring</a:t>
            </a:r>
            <a:endParaRPr lang="en-US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4724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glaring</a:t>
            </a:r>
            <a:endParaRPr lang="en-US" sz="115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19812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To stare with anger</a:t>
            </a:r>
            <a:endParaRPr lang="en-US" sz="3200" dirty="0"/>
          </a:p>
        </p:txBody>
      </p:sp>
      <p:pic>
        <p:nvPicPr>
          <p:cNvPr id="16386" name="Picture 2" descr="http://1.bp.blogspot.com/_jx8p5V3vISg/S9I4Op266rI/AAAAAAAAAPU/hesAgKoIAek/s320/glaring%2Basian%2Bgir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609600"/>
            <a:ext cx="3010238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388" name="Picture 4" descr="http://www.visualphotos.com/photo/2x3543781/football_opponents_glaring_at_each_other_RRA01085.jpg"/>
          <p:cNvPicPr>
            <a:picLocks noChangeAspect="1" noChangeArrowheads="1"/>
          </p:cNvPicPr>
          <p:nvPr/>
        </p:nvPicPr>
        <p:blipFill>
          <a:blip r:embed="rId4" cstate="print"/>
          <a:srcRect b="4723"/>
          <a:stretch>
            <a:fillRect/>
          </a:stretch>
        </p:blipFill>
        <p:spPr bwMode="auto">
          <a:xfrm>
            <a:off x="914400" y="2895600"/>
            <a:ext cx="5029200" cy="33336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377</Words>
  <Application>Microsoft Office PowerPoint</Application>
  <PresentationFormat>On-screen Show (4:3)</PresentationFormat>
  <Paragraphs>74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34</cp:revision>
  <dcterms:created xsi:type="dcterms:W3CDTF">2013-09-20T22:58:17Z</dcterms:created>
  <dcterms:modified xsi:type="dcterms:W3CDTF">2014-02-11T21:49:02Z</dcterms:modified>
</cp:coreProperties>
</file>