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57" r:id="rId5"/>
    <p:sldId id="264" r:id="rId6"/>
    <p:sldId id="258" r:id="rId7"/>
    <p:sldId id="265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70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05A20-683C-4136-99AB-3DC60894C9CA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E7B39-C760-46FF-94B5-14061CB2E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kdl.org/image_attachments/0000/3091/51wzkz4gxfl.jpg?11924527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4596063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2514600"/>
            <a:ext cx="6172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risk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4648200"/>
            <a:ext cx="6172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dull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381000"/>
            <a:ext cx="6172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proper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381000"/>
            <a:ext cx="5410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eager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438400"/>
            <a:ext cx="5410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glaring</a:t>
            </a:r>
            <a:r>
              <a:rPr kumimoji="0" lang="en-US" sz="1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j-ea"/>
                <a:cs typeface="+mj-cs"/>
              </a:rPr>
              <a:t>  </a:t>
            </a: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" y="4572000"/>
            <a:ext cx="5410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howling</a:t>
            </a:r>
            <a:r>
              <a:rPr kumimoji="0" lang="en-US" sz="1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j-ea"/>
                <a:cs typeface="+mj-cs"/>
              </a:rPr>
              <a:t>  </a:t>
            </a: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kdl.org/image_attachments/0000/8731/61bc_2bitxukl.jpg?12198495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4936236" cy="601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6019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ignorant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2438400"/>
            <a:ext cx="6019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grumpy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4572000"/>
            <a:ext cx="82296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determined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specialedandme.files.wordpress.com/2007/11/the-library.jpg?w=4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4466692" cy="601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6934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preferred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69342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promptly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54864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awful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1.bp.blogspot.com/_YGVLM2i9n6o/SR9dQkRpQUI/AAAAAAAAA2A/glotZQabfug/s400/YouReadCov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3778758" cy="579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satisfied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justice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noProof="0" dirty="0" smtClean="0">
                <a:latin typeface="Century Gothic" pitchFamily="34" charset="0"/>
                <a:ea typeface="+mj-ea"/>
                <a:cs typeface="+mj-cs"/>
              </a:rPr>
              <a:t>remarks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4800" y="3048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fierce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438400"/>
            <a:ext cx="71628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imaginary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4572000"/>
            <a:ext cx="5715000" cy="1828800"/>
          </a:xfrm>
          <a:prstGeom prst="rect">
            <a:avLst/>
          </a:prstGeom>
          <a:ln w="5715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600" b="1" dirty="0" smtClean="0">
                <a:latin typeface="Century Gothic" pitchFamily="34" charset="0"/>
                <a:ea typeface="+mj-ea"/>
                <a:cs typeface="+mj-cs"/>
              </a:rPr>
              <a:t>belief</a:t>
            </a:r>
            <a:r>
              <a:rPr kumimoji="0" lang="en-US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 </a:t>
            </a:r>
            <a:endParaRPr kumimoji="0" lang="en-US" sz="1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18</Words>
  <Application>Microsoft Macintosh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</dc:title>
  <dc:creator>Brenda</dc:creator>
  <cp:lastModifiedBy>RPS</cp:lastModifiedBy>
  <cp:revision>19</cp:revision>
  <dcterms:created xsi:type="dcterms:W3CDTF">2010-03-23T01:52:06Z</dcterms:created>
  <dcterms:modified xsi:type="dcterms:W3CDTF">2011-08-31T18:57:29Z</dcterms:modified>
</cp:coreProperties>
</file>