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DAD9D-2419-4C2A-AEC2-11ECF5F0C61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F5640-B42C-440A-94C3-2FBA77C9C1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Coming Soon!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Coming Soon!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Coming Soon!</dc:title>
  <dc:creator>ST User</dc:creator>
  <cp:lastModifiedBy>ST User</cp:lastModifiedBy>
  <cp:revision>1</cp:revision>
  <dcterms:created xsi:type="dcterms:W3CDTF">2015-08-11T17:23:01Z</dcterms:created>
  <dcterms:modified xsi:type="dcterms:W3CDTF">2015-08-11T17:23:50Z</dcterms:modified>
</cp:coreProperties>
</file>