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Ask: How are the tigers alike and how are they different?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Which of these tigers would survive best in a snowy habitat?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Which of these tigers would survive best in a grassland habitat?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Which of these tigers would survive best in a forest habitat?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4" y="493700"/>
            <a:ext cx="8271625" cy="430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9950"/>
            <a:ext cx="8839199" cy="3402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