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Relationship Id="rId4" Type="http://schemas.openxmlformats.org/officeDocument/2006/relationships/image" Target="../media/image01.png"/><Relationship Id="rId5" Type="http://schemas.openxmlformats.org/officeDocument/2006/relationships/image" Target="../media/image04.png"/><Relationship Id="rId6" Type="http://schemas.openxmlformats.org/officeDocument/2006/relationships/image" Target="../media/image03.png"/><Relationship Id="rId7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714652">
            <a:off x="3205433" y="2546425"/>
            <a:ext cx="2733124" cy="168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Shape 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9775" y="158725"/>
            <a:ext cx="3546974" cy="2182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90675" y="292475"/>
            <a:ext cx="3827850" cy="1797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1001" y="2765325"/>
            <a:ext cx="2822049" cy="2113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90200" y="2765325"/>
            <a:ext cx="2922825" cy="1944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