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7" r:id="rId9"/>
    <p:sldId id="263" r:id="rId10"/>
    <p:sldId id="261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FE48-1D73-4F75-9107-5D38DF173AE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0077-BB05-47A0-9AB1-A0EB6E15D6E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Landform stills from the Landform Song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https://www.youtube.com/watch?v=iAc6yrdmAbw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76" y="381000"/>
            <a:ext cx="8991600" cy="612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4" y="381000"/>
            <a:ext cx="9102585" cy="61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742"/>
            <a:ext cx="9099054" cy="61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74" y="457201"/>
            <a:ext cx="9049725" cy="600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029199" cy="64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65" y="381000"/>
            <a:ext cx="8924925" cy="607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77275" cy="6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1"/>
            <a:ext cx="6934200" cy="68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10462" cy="677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61" y="0"/>
            <a:ext cx="7180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0"/>
            <a:ext cx="512621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06"/>
            <a:ext cx="9144000" cy="6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143"/>
            <a:ext cx="9144000" cy="61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Landform stills from the Landform Song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9</cp:revision>
  <dcterms:created xsi:type="dcterms:W3CDTF">2016-09-29T17:19:47Z</dcterms:created>
  <dcterms:modified xsi:type="dcterms:W3CDTF">2016-09-29T18:48:53Z</dcterms:modified>
</cp:coreProperties>
</file>