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6" r:id="rId8"/>
    <p:sldId id="260" r:id="rId9"/>
    <p:sldId id="267" r:id="rId10"/>
    <p:sldId id="261" r:id="rId11"/>
    <p:sldId id="268" r:id="rId12"/>
    <p:sldId id="262" r:id="rId13"/>
    <p:sldId id="269" r:id="rId14"/>
    <p:sldId id="263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3620-5DE6-410D-A137-2A664EF924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76C-8358-4DB5-9326-248E7F396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3620-5DE6-410D-A137-2A664EF924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76C-8358-4DB5-9326-248E7F396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3620-5DE6-410D-A137-2A664EF924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76C-8358-4DB5-9326-248E7F396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3620-5DE6-410D-A137-2A664EF924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76C-8358-4DB5-9326-248E7F396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3620-5DE6-410D-A137-2A664EF924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76C-8358-4DB5-9326-248E7F396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3620-5DE6-410D-A137-2A664EF924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76C-8358-4DB5-9326-248E7F396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3620-5DE6-410D-A137-2A664EF924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76C-8358-4DB5-9326-248E7F396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3620-5DE6-410D-A137-2A664EF924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76C-8358-4DB5-9326-248E7F396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3620-5DE6-410D-A137-2A664EF924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76C-8358-4DB5-9326-248E7F396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3620-5DE6-410D-A137-2A664EF924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76C-8358-4DB5-9326-248E7F396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3620-5DE6-410D-A137-2A664EF924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76C-8358-4DB5-9326-248E7F396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C3620-5DE6-410D-A137-2A664EF9244C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776C-8358-4DB5-9326-248E7F396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Images of Landforms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Plains</a:t>
            </a:r>
            <a:endParaRPr lang="en-US" dirty="0"/>
          </a:p>
        </p:txBody>
      </p:sp>
      <p:pic>
        <p:nvPicPr>
          <p:cNvPr id="3" name="Picture 2" descr="plain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2819400"/>
            <a:ext cx="3333750" cy="1371600"/>
          </a:xfrm>
          <a:prstGeom prst="rect">
            <a:avLst/>
          </a:prstGeom>
        </p:spPr>
      </p:pic>
      <p:pic>
        <p:nvPicPr>
          <p:cNvPr id="4" name="Picture 3" descr="plain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648200"/>
            <a:ext cx="2609850" cy="1752600"/>
          </a:xfrm>
          <a:prstGeom prst="rect">
            <a:avLst/>
          </a:prstGeom>
        </p:spPr>
      </p:pic>
      <p:pic>
        <p:nvPicPr>
          <p:cNvPr id="5" name="Picture 4" descr="plain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762000"/>
            <a:ext cx="2466975" cy="1847850"/>
          </a:xfrm>
          <a:prstGeom prst="rect">
            <a:avLst/>
          </a:prstGeom>
        </p:spPr>
      </p:pic>
      <p:pic>
        <p:nvPicPr>
          <p:cNvPr id="6" name="Picture 5" descr="plain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838200"/>
            <a:ext cx="1990725" cy="1323975"/>
          </a:xfrm>
          <a:prstGeom prst="rect">
            <a:avLst/>
          </a:prstGeom>
        </p:spPr>
      </p:pic>
      <p:pic>
        <p:nvPicPr>
          <p:cNvPr id="7" name="Picture 6" descr="plains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5105400"/>
            <a:ext cx="3657600" cy="12477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Plains</a:t>
            </a:r>
            <a:endParaRPr lang="en-US" dirty="0"/>
          </a:p>
        </p:txBody>
      </p:sp>
      <p:pic>
        <p:nvPicPr>
          <p:cNvPr id="3" name="Picture 2" descr="plains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2867025" cy="1590675"/>
          </a:xfrm>
          <a:prstGeom prst="rect">
            <a:avLst/>
          </a:prstGeom>
        </p:spPr>
      </p:pic>
      <p:pic>
        <p:nvPicPr>
          <p:cNvPr id="4" name="Picture 3" descr="plains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3962400"/>
            <a:ext cx="2476500" cy="1847850"/>
          </a:xfrm>
          <a:prstGeom prst="rect">
            <a:avLst/>
          </a:prstGeom>
        </p:spPr>
      </p:pic>
      <p:pic>
        <p:nvPicPr>
          <p:cNvPr id="5" name="Picture 4" descr="plains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676400"/>
            <a:ext cx="261937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Deserts</a:t>
            </a:r>
            <a:endParaRPr lang="en-US" dirty="0"/>
          </a:p>
        </p:txBody>
      </p:sp>
      <p:pic>
        <p:nvPicPr>
          <p:cNvPr id="3" name="Picture 2" descr="deser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743200"/>
            <a:ext cx="2619375" cy="1743075"/>
          </a:xfrm>
          <a:prstGeom prst="rect">
            <a:avLst/>
          </a:prstGeom>
        </p:spPr>
      </p:pic>
      <p:pic>
        <p:nvPicPr>
          <p:cNvPr id="4" name="Picture 3" descr="deser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724400"/>
            <a:ext cx="2857500" cy="1600200"/>
          </a:xfrm>
          <a:prstGeom prst="rect">
            <a:avLst/>
          </a:prstGeom>
        </p:spPr>
      </p:pic>
      <p:pic>
        <p:nvPicPr>
          <p:cNvPr id="5" name="Picture 4" descr="desert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800600"/>
            <a:ext cx="2857500" cy="1600200"/>
          </a:xfrm>
          <a:prstGeom prst="rect">
            <a:avLst/>
          </a:prstGeom>
        </p:spPr>
      </p:pic>
      <p:pic>
        <p:nvPicPr>
          <p:cNvPr id="6" name="Picture 5" descr="desert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1066800"/>
            <a:ext cx="2847975" cy="1600200"/>
          </a:xfrm>
          <a:prstGeom prst="rect">
            <a:avLst/>
          </a:prstGeom>
        </p:spPr>
      </p:pic>
      <p:pic>
        <p:nvPicPr>
          <p:cNvPr id="7" name="Picture 6" descr="desert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1143000"/>
            <a:ext cx="2705100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Deserts</a:t>
            </a:r>
            <a:endParaRPr lang="en-US" dirty="0"/>
          </a:p>
        </p:txBody>
      </p:sp>
      <p:pic>
        <p:nvPicPr>
          <p:cNvPr id="3" name="Picture 2" descr="desert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572000"/>
            <a:ext cx="3619500" cy="1266825"/>
          </a:xfrm>
          <a:prstGeom prst="rect">
            <a:avLst/>
          </a:prstGeom>
        </p:spPr>
      </p:pic>
      <p:pic>
        <p:nvPicPr>
          <p:cNvPr id="4" name="Picture 3" descr="desert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267200"/>
            <a:ext cx="2619375" cy="1752600"/>
          </a:xfrm>
          <a:prstGeom prst="rect">
            <a:avLst/>
          </a:prstGeom>
        </p:spPr>
      </p:pic>
      <p:pic>
        <p:nvPicPr>
          <p:cNvPr id="5" name="Picture 4" descr="desert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981200"/>
            <a:ext cx="2857500" cy="1600200"/>
          </a:xfrm>
          <a:prstGeom prst="rect">
            <a:avLst/>
          </a:prstGeom>
        </p:spPr>
      </p:pic>
      <p:pic>
        <p:nvPicPr>
          <p:cNvPr id="6" name="Picture 5" descr="desert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1752600"/>
            <a:ext cx="2647950" cy="17240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Arkansas Landforms</a:t>
            </a:r>
            <a:endParaRPr lang="en-US" dirty="0"/>
          </a:p>
        </p:txBody>
      </p:sp>
      <p:pic>
        <p:nvPicPr>
          <p:cNvPr id="6" name="Picture 5" descr="arkansas-mountain-car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752600"/>
            <a:ext cx="6327648" cy="443405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Arkansas Landforms</a:t>
            </a:r>
            <a:endParaRPr lang="en-US" dirty="0"/>
          </a:p>
        </p:txBody>
      </p:sp>
      <p:pic>
        <p:nvPicPr>
          <p:cNvPr id="3" name="Picture 2" descr="ARhi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4800600"/>
            <a:ext cx="2466975" cy="1847850"/>
          </a:xfrm>
          <a:prstGeom prst="rect">
            <a:avLst/>
          </a:prstGeom>
        </p:spPr>
      </p:pic>
      <p:pic>
        <p:nvPicPr>
          <p:cNvPr id="4" name="Picture 3" descr="ARhill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371600"/>
            <a:ext cx="2667000" cy="1714500"/>
          </a:xfrm>
          <a:prstGeom prst="rect">
            <a:avLst/>
          </a:prstGeom>
        </p:spPr>
      </p:pic>
      <p:pic>
        <p:nvPicPr>
          <p:cNvPr id="5" name="Picture 4" descr="ARhill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295400"/>
            <a:ext cx="2609850" cy="1752600"/>
          </a:xfrm>
          <a:prstGeom prst="rect">
            <a:avLst/>
          </a:prstGeom>
        </p:spPr>
      </p:pic>
      <p:pic>
        <p:nvPicPr>
          <p:cNvPr id="7" name="Picture 6" descr="ARmounta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3276600"/>
            <a:ext cx="3543300" cy="1295400"/>
          </a:xfrm>
          <a:prstGeom prst="rect">
            <a:avLst/>
          </a:prstGeom>
        </p:spPr>
      </p:pic>
      <p:pic>
        <p:nvPicPr>
          <p:cNvPr id="9" name="Picture 8" descr="ARplatea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4876800"/>
            <a:ext cx="2590800" cy="17199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Arkansas Landforms</a:t>
            </a:r>
            <a:endParaRPr lang="en-US" dirty="0"/>
          </a:p>
        </p:txBody>
      </p:sp>
      <p:pic>
        <p:nvPicPr>
          <p:cNvPr id="3" name="Picture 2" descr="ARplains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2743200" cy="2048132"/>
          </a:xfrm>
          <a:prstGeom prst="rect">
            <a:avLst/>
          </a:prstGeom>
        </p:spPr>
      </p:pic>
      <p:pic>
        <p:nvPicPr>
          <p:cNvPr id="4" name="Picture 3" descr="ARplain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4724400"/>
            <a:ext cx="2845308" cy="1888216"/>
          </a:xfrm>
          <a:prstGeom prst="rect">
            <a:avLst/>
          </a:prstGeom>
        </p:spPr>
      </p:pic>
      <p:pic>
        <p:nvPicPr>
          <p:cNvPr id="5" name="Picture 4" descr="ARplateau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371600"/>
            <a:ext cx="3843300" cy="2882475"/>
          </a:xfrm>
          <a:prstGeom prst="rect">
            <a:avLst/>
          </a:prstGeom>
        </p:spPr>
      </p:pic>
      <p:pic>
        <p:nvPicPr>
          <p:cNvPr id="6" name="Picture 5" descr="ARplateau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4419600"/>
            <a:ext cx="2971800" cy="19920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Arkansas Landforms</a:t>
            </a:r>
            <a:endParaRPr lang="en-US" dirty="0"/>
          </a:p>
        </p:txBody>
      </p:sp>
      <p:pic>
        <p:nvPicPr>
          <p:cNvPr id="3" name="Picture 2" descr="ARvall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962400"/>
            <a:ext cx="4140200" cy="2324427"/>
          </a:xfrm>
          <a:prstGeom prst="rect">
            <a:avLst/>
          </a:prstGeom>
        </p:spPr>
      </p:pic>
      <p:pic>
        <p:nvPicPr>
          <p:cNvPr id="4" name="Picture 3" descr="ARvalle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191000"/>
            <a:ext cx="2740800" cy="2055600"/>
          </a:xfrm>
          <a:prstGeom prst="rect">
            <a:avLst/>
          </a:prstGeom>
        </p:spPr>
      </p:pic>
      <p:pic>
        <p:nvPicPr>
          <p:cNvPr id="5" name="Picture 4" descr="ARvalley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295400"/>
            <a:ext cx="4086187" cy="2220054"/>
          </a:xfrm>
          <a:prstGeom prst="rect">
            <a:avLst/>
          </a:prstGeom>
        </p:spPr>
      </p:pic>
      <p:pic>
        <p:nvPicPr>
          <p:cNvPr id="6" name="Picture 5" descr="ARwaterf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1447800"/>
            <a:ext cx="28575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sp>
        <p:nvSpPr>
          <p:cNvPr id="10242" name="AutoShape 2" descr="Image result for mounta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mountain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5181600"/>
            <a:ext cx="3381375" cy="1352550"/>
          </a:xfrm>
          <a:prstGeom prst="rect">
            <a:avLst/>
          </a:prstGeom>
        </p:spPr>
      </p:pic>
      <p:pic>
        <p:nvPicPr>
          <p:cNvPr id="11" name="Picture 10" descr="mountain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971800"/>
            <a:ext cx="2705100" cy="1685925"/>
          </a:xfrm>
          <a:prstGeom prst="rect">
            <a:avLst/>
          </a:prstGeom>
        </p:spPr>
      </p:pic>
      <p:pic>
        <p:nvPicPr>
          <p:cNvPr id="12" name="Picture 11" descr="mountain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800600"/>
            <a:ext cx="2733675" cy="1676400"/>
          </a:xfrm>
          <a:prstGeom prst="rect">
            <a:avLst/>
          </a:prstGeom>
        </p:spPr>
      </p:pic>
      <p:pic>
        <p:nvPicPr>
          <p:cNvPr id="13" name="Picture 12" descr="mountai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5383" y="1219200"/>
            <a:ext cx="3370967" cy="1524000"/>
          </a:xfrm>
          <a:prstGeom prst="rect">
            <a:avLst/>
          </a:prstGeom>
        </p:spPr>
      </p:pic>
      <p:pic>
        <p:nvPicPr>
          <p:cNvPr id="14" name="Picture 13" descr="mountains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990600"/>
            <a:ext cx="2705100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</a:t>
            </a:r>
            <a:endParaRPr lang="en-US" dirty="0"/>
          </a:p>
        </p:txBody>
      </p:sp>
      <p:sp>
        <p:nvSpPr>
          <p:cNvPr id="10242" name="AutoShape 2" descr="Image result for mountai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mount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4038600"/>
            <a:ext cx="2619375" cy="1743075"/>
          </a:xfrm>
          <a:prstGeom prst="rect">
            <a:avLst/>
          </a:prstGeom>
        </p:spPr>
      </p:pic>
      <p:pic>
        <p:nvPicPr>
          <p:cNvPr id="7" name="Picture 6" descr="mountai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752600"/>
            <a:ext cx="2619375" cy="1743075"/>
          </a:xfrm>
          <a:prstGeom prst="rect">
            <a:avLst/>
          </a:prstGeom>
        </p:spPr>
      </p:pic>
      <p:pic>
        <p:nvPicPr>
          <p:cNvPr id="8" name="Picture 7" descr="mountain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828800"/>
            <a:ext cx="3514725" cy="1304925"/>
          </a:xfrm>
          <a:prstGeom prst="rect">
            <a:avLst/>
          </a:prstGeom>
        </p:spPr>
      </p:pic>
      <p:pic>
        <p:nvPicPr>
          <p:cNvPr id="10" name="Picture 9" descr="mountain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3581400"/>
            <a:ext cx="2705100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Hills</a:t>
            </a:r>
            <a:endParaRPr lang="en-US" dirty="0"/>
          </a:p>
        </p:txBody>
      </p:sp>
      <p:pic>
        <p:nvPicPr>
          <p:cNvPr id="3" name="Picture 2" descr="hill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876800"/>
            <a:ext cx="2619375" cy="1752600"/>
          </a:xfrm>
          <a:prstGeom prst="rect">
            <a:avLst/>
          </a:prstGeom>
        </p:spPr>
      </p:pic>
      <p:pic>
        <p:nvPicPr>
          <p:cNvPr id="4" name="Picture 3" descr="hill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800600"/>
            <a:ext cx="2590800" cy="1762125"/>
          </a:xfrm>
          <a:prstGeom prst="rect">
            <a:avLst/>
          </a:prstGeom>
        </p:spPr>
      </p:pic>
      <p:pic>
        <p:nvPicPr>
          <p:cNvPr id="5" name="Picture 4" descr="hills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0" y="3124200"/>
            <a:ext cx="2876550" cy="1590675"/>
          </a:xfrm>
          <a:prstGeom prst="rect">
            <a:avLst/>
          </a:prstGeom>
        </p:spPr>
      </p:pic>
      <p:pic>
        <p:nvPicPr>
          <p:cNvPr id="6" name="Picture 5" descr="hill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143000"/>
            <a:ext cx="2466975" cy="1847850"/>
          </a:xfrm>
          <a:prstGeom prst="rect">
            <a:avLst/>
          </a:prstGeom>
        </p:spPr>
      </p:pic>
      <p:pic>
        <p:nvPicPr>
          <p:cNvPr id="7" name="Picture 6" descr="hills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1219200"/>
            <a:ext cx="2628900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Hills</a:t>
            </a:r>
            <a:endParaRPr lang="en-US" dirty="0"/>
          </a:p>
        </p:txBody>
      </p:sp>
      <p:pic>
        <p:nvPicPr>
          <p:cNvPr id="3" name="Picture 2" descr="hills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267200"/>
            <a:ext cx="2857500" cy="1600200"/>
          </a:xfrm>
          <a:prstGeom prst="rect">
            <a:avLst/>
          </a:prstGeom>
        </p:spPr>
      </p:pic>
      <p:pic>
        <p:nvPicPr>
          <p:cNvPr id="4" name="Picture 3" descr="hills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447800"/>
            <a:ext cx="2466975" cy="1847850"/>
          </a:xfrm>
          <a:prstGeom prst="rect">
            <a:avLst/>
          </a:prstGeom>
        </p:spPr>
      </p:pic>
      <p:pic>
        <p:nvPicPr>
          <p:cNvPr id="5" name="Picture 4" descr="hills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4191000"/>
            <a:ext cx="2619375" cy="1743075"/>
          </a:xfrm>
          <a:prstGeom prst="rect">
            <a:avLst/>
          </a:prstGeom>
        </p:spPr>
      </p:pic>
      <p:pic>
        <p:nvPicPr>
          <p:cNvPr id="6" name="Picture 5" descr="hills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1524000"/>
            <a:ext cx="2762250" cy="1657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Valleys</a:t>
            </a:r>
            <a:endParaRPr lang="en-US" dirty="0"/>
          </a:p>
        </p:txBody>
      </p:sp>
      <p:pic>
        <p:nvPicPr>
          <p:cNvPr id="3" name="Picture 2" descr="valle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800600"/>
            <a:ext cx="2628900" cy="1743075"/>
          </a:xfrm>
          <a:prstGeom prst="rect">
            <a:avLst/>
          </a:prstGeom>
        </p:spPr>
      </p:pic>
      <p:pic>
        <p:nvPicPr>
          <p:cNvPr id="4" name="Picture 3" descr="valle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295400"/>
            <a:ext cx="2638425" cy="1733550"/>
          </a:xfrm>
          <a:prstGeom prst="rect">
            <a:avLst/>
          </a:prstGeom>
        </p:spPr>
      </p:pic>
      <p:pic>
        <p:nvPicPr>
          <p:cNvPr id="5" name="Picture 4" descr="valley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219200"/>
            <a:ext cx="2667000" cy="1753108"/>
          </a:xfrm>
          <a:prstGeom prst="rect">
            <a:avLst/>
          </a:prstGeom>
        </p:spPr>
      </p:pic>
      <p:pic>
        <p:nvPicPr>
          <p:cNvPr id="6" name="Picture 5" descr="valley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5029200"/>
            <a:ext cx="2857500" cy="1600200"/>
          </a:xfrm>
          <a:prstGeom prst="rect">
            <a:avLst/>
          </a:prstGeom>
        </p:spPr>
      </p:pic>
      <p:pic>
        <p:nvPicPr>
          <p:cNvPr id="7" name="Picture 6" descr="valley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0400" y="3124200"/>
            <a:ext cx="2705100" cy="1685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Valleys</a:t>
            </a:r>
            <a:endParaRPr lang="en-US" dirty="0"/>
          </a:p>
        </p:txBody>
      </p:sp>
      <p:pic>
        <p:nvPicPr>
          <p:cNvPr id="3" name="Picture 2" descr="valley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447800"/>
            <a:ext cx="2638425" cy="1733550"/>
          </a:xfrm>
          <a:prstGeom prst="rect">
            <a:avLst/>
          </a:prstGeom>
        </p:spPr>
      </p:pic>
      <p:pic>
        <p:nvPicPr>
          <p:cNvPr id="4" name="Picture 3" descr="valley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038600"/>
            <a:ext cx="2466975" cy="1847850"/>
          </a:xfrm>
          <a:prstGeom prst="rect">
            <a:avLst/>
          </a:prstGeom>
        </p:spPr>
      </p:pic>
      <p:pic>
        <p:nvPicPr>
          <p:cNvPr id="5" name="Picture 4" descr="valley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4191000"/>
            <a:ext cx="2762250" cy="1657350"/>
          </a:xfrm>
          <a:prstGeom prst="rect">
            <a:avLst/>
          </a:prstGeom>
        </p:spPr>
      </p:pic>
      <p:pic>
        <p:nvPicPr>
          <p:cNvPr id="6" name="Picture 5" descr="valley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1447800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Plateaus</a:t>
            </a:r>
            <a:endParaRPr lang="en-US" dirty="0"/>
          </a:p>
        </p:txBody>
      </p:sp>
      <p:pic>
        <p:nvPicPr>
          <p:cNvPr id="3" name="Picture 2" descr="platea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743200"/>
            <a:ext cx="2466975" cy="1847850"/>
          </a:xfrm>
          <a:prstGeom prst="rect">
            <a:avLst/>
          </a:prstGeom>
        </p:spPr>
      </p:pic>
      <p:pic>
        <p:nvPicPr>
          <p:cNvPr id="4" name="Picture 3" descr="plateau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800600"/>
            <a:ext cx="2714625" cy="1685925"/>
          </a:xfrm>
          <a:prstGeom prst="rect">
            <a:avLst/>
          </a:prstGeom>
        </p:spPr>
      </p:pic>
      <p:pic>
        <p:nvPicPr>
          <p:cNvPr id="5" name="Picture 4" descr="plateau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5029200"/>
            <a:ext cx="2943225" cy="1552575"/>
          </a:xfrm>
          <a:prstGeom prst="rect">
            <a:avLst/>
          </a:prstGeom>
        </p:spPr>
      </p:pic>
      <p:pic>
        <p:nvPicPr>
          <p:cNvPr id="6" name="Picture 5" descr="plateau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1143000"/>
            <a:ext cx="2628900" cy="1743075"/>
          </a:xfrm>
          <a:prstGeom prst="rect">
            <a:avLst/>
          </a:prstGeom>
        </p:spPr>
      </p:pic>
      <p:pic>
        <p:nvPicPr>
          <p:cNvPr id="7" name="Picture 6" descr="plateau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1143000"/>
            <a:ext cx="2571750" cy="1781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Plateaus</a:t>
            </a:r>
            <a:endParaRPr lang="en-US" dirty="0"/>
          </a:p>
        </p:txBody>
      </p:sp>
      <p:pic>
        <p:nvPicPr>
          <p:cNvPr id="3" name="Picture 2" descr="plateau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419600"/>
            <a:ext cx="2933700" cy="1562100"/>
          </a:xfrm>
          <a:prstGeom prst="rect">
            <a:avLst/>
          </a:prstGeom>
        </p:spPr>
      </p:pic>
      <p:pic>
        <p:nvPicPr>
          <p:cNvPr id="4" name="Picture 3" descr="plateau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4267200"/>
            <a:ext cx="2466975" cy="1847850"/>
          </a:xfrm>
          <a:prstGeom prst="rect">
            <a:avLst/>
          </a:prstGeom>
        </p:spPr>
      </p:pic>
      <p:pic>
        <p:nvPicPr>
          <p:cNvPr id="5" name="Picture 4" descr="plateau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524000"/>
            <a:ext cx="2466975" cy="1847850"/>
          </a:xfrm>
          <a:prstGeom prst="rect">
            <a:avLst/>
          </a:prstGeom>
        </p:spPr>
      </p:pic>
      <p:pic>
        <p:nvPicPr>
          <p:cNvPr id="6" name="Picture 5" descr="platuea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1524000"/>
            <a:ext cx="2476500" cy="1847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23</Words>
  <Application>Microsoft Office PowerPoint</Application>
  <PresentationFormat>On-screen Show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Images of Landforms</vt:lpstr>
      <vt:lpstr>Mountains</vt:lpstr>
      <vt:lpstr>Mountains</vt:lpstr>
      <vt:lpstr>Hills</vt:lpstr>
      <vt:lpstr>Hills</vt:lpstr>
      <vt:lpstr>Valleys</vt:lpstr>
      <vt:lpstr>Valleys</vt:lpstr>
      <vt:lpstr>Plateaus</vt:lpstr>
      <vt:lpstr>Plateaus</vt:lpstr>
      <vt:lpstr>Plains</vt:lpstr>
      <vt:lpstr>Plains</vt:lpstr>
      <vt:lpstr>Deserts</vt:lpstr>
      <vt:lpstr>Deserts</vt:lpstr>
      <vt:lpstr>Arkansas Landforms</vt:lpstr>
      <vt:lpstr>Arkansas Landforms</vt:lpstr>
      <vt:lpstr>Arkansas Landforms</vt:lpstr>
      <vt:lpstr>Arkansas Landforms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Images of Landforms</dc:title>
  <dc:creator>ST User</dc:creator>
  <cp:lastModifiedBy>ST User</cp:lastModifiedBy>
  <cp:revision>6</cp:revision>
  <dcterms:created xsi:type="dcterms:W3CDTF">2016-09-29T19:01:52Z</dcterms:created>
  <dcterms:modified xsi:type="dcterms:W3CDTF">2016-09-29T19:54:37Z</dcterms:modified>
</cp:coreProperties>
</file>