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00BB-5882-4E97-9F7C-60A53257390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7740-D327-43D4-AB25-4FEBEFB430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lh6.googleusercontent.com/6YcHOnYcva0P0SnTf6PA9HNh0Tv-_feDZUwye90gK2yQ4mZAttcR-zmN6MtFdAPsgwumkx8aD1EUNckPc_utMRSIsRck1AzwgrAIhOP0v6RY90etXYhdqyrfu1ARN44PdyIBeN84Cb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915400" cy="3222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https://lh5.googleusercontent.com/g99Yrde5E6fRQ6KXmJXL-ghLiV2l35gSF55zWwlVV0cn2In-Ywhk7L5Hr8loe2OzX8MYvdRKdki7zzQ8Z0M-YSczanhC5t9TEOZAcbGSMJJ3CO2XHllWMKxfendHd_wiiYcQd04Ku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791200"/>
            <a:ext cx="6296025" cy="400050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152400" y="1295400"/>
            <a:ext cx="8915400" cy="3222057"/>
            <a:chOff x="152400" y="1295400"/>
            <a:chExt cx="8915400" cy="3222057"/>
          </a:xfrm>
        </p:grpSpPr>
        <p:pic>
          <p:nvPicPr>
            <p:cNvPr id="11266" name="Picture 2" descr="https://lh6.googleusercontent.com/6YcHOnYcva0P0SnTf6PA9HNh0Tv-_feDZUwye90gK2yQ4mZAttcR-zmN6MtFdAPsgwumkx8aD1EUNckPc_utMRSIsRck1AzwgrAIhOP0v6RY90etXYhdqyrfu1ARN44PdyIBeN84Cb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" y="1295400"/>
              <a:ext cx="8915400" cy="3222057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304800" y="13716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1938</a:t>
              </a:r>
              <a:endParaRPr lang="en-US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62200" y="13716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1981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0" y="13716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1998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81800" y="13716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2006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1</cp:revision>
  <dcterms:created xsi:type="dcterms:W3CDTF">2016-09-29T20:04:31Z</dcterms:created>
  <dcterms:modified xsi:type="dcterms:W3CDTF">2016-09-29T20:07:05Z</dcterms:modified>
</cp:coreProperties>
</file>