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00BB-5882-4E97-9F7C-60A53257390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7740-D327-43D4-AB25-4FEBEFB430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00BB-5882-4E97-9F7C-60A53257390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7740-D327-43D4-AB25-4FEBEFB430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00BB-5882-4E97-9F7C-60A53257390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7740-D327-43D4-AB25-4FEBEFB430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00BB-5882-4E97-9F7C-60A53257390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7740-D327-43D4-AB25-4FEBEFB430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00BB-5882-4E97-9F7C-60A53257390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7740-D327-43D4-AB25-4FEBEFB430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00BB-5882-4E97-9F7C-60A53257390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7740-D327-43D4-AB25-4FEBEFB430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00BB-5882-4E97-9F7C-60A53257390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7740-D327-43D4-AB25-4FEBEFB430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00BB-5882-4E97-9F7C-60A53257390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7740-D327-43D4-AB25-4FEBEFB430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00BB-5882-4E97-9F7C-60A53257390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7740-D327-43D4-AB25-4FEBEFB430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00BB-5882-4E97-9F7C-60A53257390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7740-D327-43D4-AB25-4FEBEFB430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00BB-5882-4E97-9F7C-60A53257390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7740-D327-43D4-AB25-4FEBEFB430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D00BB-5882-4E97-9F7C-60A53257390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67740-D327-43D4-AB25-4FEBEFB430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lh6.googleusercontent.com/6YcHOnYcva0P0SnTf6PA9HNh0Tv-_feDZUwye90gK2yQ4mZAttcR-zmN6MtFdAPsgwumkx8aD1EUNckPc_utMRSIsRck1AzwgrAIhOP0v6RY90etXYhdqyrfu1ARN44PdyIBeN84Cb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95400"/>
            <a:ext cx="8915400" cy="32220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https://lh5.googleusercontent.com/g99Yrde5E6fRQ6KXmJXL-ghLiV2l35gSF55zWwlVV0cn2In-Ywhk7L5Hr8loe2OzX8MYvdRKdki7zzQ8Z0M-YSczanhC5t9TEOZAcbGSMJJ3CO2XHllWMKxfendHd_wiiYcQd04Ku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5791200"/>
            <a:ext cx="6296025" cy="400050"/>
          </a:xfrm>
          <a:prstGeom prst="rect">
            <a:avLst/>
          </a:prstGeom>
          <a:noFill/>
        </p:spPr>
      </p:pic>
      <p:grpSp>
        <p:nvGrpSpPr>
          <p:cNvPr id="8" name="Group 7"/>
          <p:cNvGrpSpPr/>
          <p:nvPr/>
        </p:nvGrpSpPr>
        <p:grpSpPr>
          <a:xfrm>
            <a:off x="152400" y="1295400"/>
            <a:ext cx="8915400" cy="3222057"/>
            <a:chOff x="152400" y="1295400"/>
            <a:chExt cx="8915400" cy="3222057"/>
          </a:xfrm>
        </p:grpSpPr>
        <p:pic>
          <p:nvPicPr>
            <p:cNvPr id="11266" name="Picture 2" descr="https://lh6.googleusercontent.com/6YcHOnYcva0P0SnTf6PA9HNh0Tv-_feDZUwye90gK2yQ4mZAttcR-zmN6MtFdAPsgwumkx8aD1EUNckPc_utMRSIsRck1AzwgrAIhOP0v6RY90etXYhdqyrfu1ARN44PdyIBeN84Cb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0" y="1295400"/>
              <a:ext cx="8915400" cy="3222057"/>
            </a:xfrm>
            <a:prstGeom prst="rect">
              <a:avLst/>
            </a:prstGeom>
            <a:noFill/>
          </p:spPr>
        </p:pic>
        <p:sp>
          <p:nvSpPr>
            <p:cNvPr id="4" name="TextBox 3"/>
            <p:cNvSpPr txBox="1"/>
            <p:nvPr/>
          </p:nvSpPr>
          <p:spPr>
            <a:xfrm>
              <a:off x="304800" y="1371600"/>
              <a:ext cx="762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1938</a:t>
              </a:r>
              <a:endParaRPr lang="en-US" b="1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362200" y="1371600"/>
              <a:ext cx="762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1981</a:t>
              </a:r>
              <a:endParaRPr lang="en-US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572000" y="1371600"/>
              <a:ext cx="762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1998</a:t>
              </a:r>
              <a:endParaRPr lang="en-US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781800" y="1371600"/>
              <a:ext cx="762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2006</a:t>
              </a:r>
              <a:endParaRPr lang="en-US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 User</cp:lastModifiedBy>
  <cp:revision>1</cp:revision>
  <dcterms:created xsi:type="dcterms:W3CDTF">2016-09-29T20:04:31Z</dcterms:created>
  <dcterms:modified xsi:type="dcterms:W3CDTF">2016-09-29T20:07:05Z</dcterms:modified>
</cp:coreProperties>
</file>