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oboto Condensed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Condensed-bold.fntdata"/><Relationship Id="rId10" Type="http://schemas.openxmlformats.org/officeDocument/2006/relationships/font" Target="fonts/RobotoCondensed-regular.fntdata"/><Relationship Id="rId13" Type="http://schemas.openxmlformats.org/officeDocument/2006/relationships/font" Target="fonts/RobotoCondensed-boldItalic.fntdata"/><Relationship Id="rId12" Type="http://schemas.openxmlformats.org/officeDocument/2006/relationships/font" Target="fonts/RobotoCondense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267908" y="63942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latin typeface="Roboto Condensed"/>
                <a:ea typeface="Roboto Condensed"/>
                <a:cs typeface="Roboto Condensed"/>
                <a:sym typeface="Roboto Condensed"/>
              </a:rPr>
              <a:t>Stars in the Sky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171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Source: NASA </a:t>
            </a: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Astronomy Photo of the Day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l">
              <a:spcBef>
                <a:spcPts val="0"/>
              </a:spcBef>
              <a:buNone/>
            </a:pPr>
            <a:r>
              <a:rPr b="1" lang="en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1-ESS1-1 - Use observations of the sun, moon, and stars to describe patterns that can be predicted.  </a:t>
            </a:r>
            <a:r>
              <a:rPr lang="en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[Clarification Statement:  Examples of patterns could include that the sun and moon appear to rise in one part of the sky, move across the sky, and set; and stars, other than our sun, are visible at night but not during the day.]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56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