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 rotWithShape="1">
          <a:blip r:embed="rId3">
            <a:alphaModFix/>
          </a:blip>
          <a:srcRect b="12453" l="23506" r="25293" t="20553"/>
          <a:stretch/>
        </p:blipFill>
        <p:spPr>
          <a:xfrm>
            <a:off x="1075762" y="0"/>
            <a:ext cx="699248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/>
          <p:cNvPicPr preferRelativeResize="0"/>
          <p:nvPr/>
        </p:nvPicPr>
        <p:blipFill rotWithShape="1">
          <a:blip r:embed="rId3">
            <a:alphaModFix/>
          </a:blip>
          <a:srcRect b="12453" l="23754" r="24919" t="20773"/>
          <a:stretch/>
        </p:blipFill>
        <p:spPr>
          <a:xfrm>
            <a:off x="1055875" y="0"/>
            <a:ext cx="703226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/>
          <p:cNvPicPr preferRelativeResize="0"/>
          <p:nvPr/>
        </p:nvPicPr>
        <p:blipFill rotWithShape="1">
          <a:blip r:embed="rId3">
            <a:alphaModFix/>
          </a:blip>
          <a:srcRect b="12684" l="23754" r="24919" t="20764"/>
          <a:stretch/>
        </p:blipFill>
        <p:spPr>
          <a:xfrm>
            <a:off x="1044312" y="0"/>
            <a:ext cx="705538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