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13780" l="23563" r="25088" t="19356"/>
          <a:stretch/>
        </p:blipFill>
        <p:spPr>
          <a:xfrm>
            <a:off x="1059137" y="0"/>
            <a:ext cx="702572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13539" l="23563" r="25088" t="19597"/>
          <a:stretch/>
        </p:blipFill>
        <p:spPr>
          <a:xfrm>
            <a:off x="1059137" y="0"/>
            <a:ext cx="702572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14025" l="23701" r="25084" t="19595"/>
          <a:stretch/>
        </p:blipFill>
        <p:spPr>
          <a:xfrm>
            <a:off x="1042887" y="0"/>
            <a:ext cx="705821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13543" l="23563" r="24953" t="19838"/>
          <a:stretch/>
        </p:blipFill>
        <p:spPr>
          <a:xfrm>
            <a:off x="1037025" y="0"/>
            <a:ext cx="706995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