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7920" l="18142" r="20106" t="13506"/>
          <a:stretch/>
        </p:blipFill>
        <p:spPr>
          <a:xfrm>
            <a:off x="978675" y="0"/>
            <a:ext cx="71866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7303" l="18836" r="20809" t="13819"/>
          <a:stretch/>
        </p:blipFill>
        <p:spPr>
          <a:xfrm>
            <a:off x="1073800" y="0"/>
            <a:ext cx="69963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7919" l="18836" r="20809" t="13820"/>
          <a:stretch/>
        </p:blipFill>
        <p:spPr>
          <a:xfrm>
            <a:off x="1046037" y="0"/>
            <a:ext cx="70519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8231" l="18836" r="20809" t="13820"/>
          <a:stretch/>
        </p:blipFill>
        <p:spPr>
          <a:xfrm>
            <a:off x="1031987" y="0"/>
            <a:ext cx="70800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