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 b="19110" l="23562" r="25226" t="14510"/>
          <a:stretch/>
        </p:blipFill>
        <p:spPr>
          <a:xfrm>
            <a:off x="1042862" y="0"/>
            <a:ext cx="705827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 rotWithShape="1">
          <a:blip r:embed="rId3">
            <a:alphaModFix/>
          </a:blip>
          <a:srcRect b="19119" l="23697" r="24955" t="14262"/>
          <a:stretch/>
        </p:blipFill>
        <p:spPr>
          <a:xfrm>
            <a:off x="1046375" y="0"/>
            <a:ext cx="705125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 b="19119" l="23697" r="25229" t="14262"/>
          <a:stretch/>
        </p:blipFill>
        <p:spPr>
          <a:xfrm>
            <a:off x="1065062" y="0"/>
            <a:ext cx="701386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b="19116" l="23697" r="25229" t="14021"/>
          <a:stretch/>
        </p:blipFill>
        <p:spPr>
          <a:xfrm>
            <a:off x="1077775" y="0"/>
            <a:ext cx="698845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