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 rotWithShape="1">
          <a:blip r:embed="rId3">
            <a:alphaModFix/>
          </a:blip>
          <a:srcRect b="10812" l="23364" r="24830" t="22108"/>
          <a:stretch/>
        </p:blipFill>
        <p:spPr>
          <a:xfrm>
            <a:off x="1039087" y="0"/>
            <a:ext cx="706581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 rotWithShape="1">
          <a:blip r:embed="rId3">
            <a:alphaModFix/>
          </a:blip>
          <a:srcRect b="10363" l="23617" r="24702" t="22558"/>
          <a:stretch/>
        </p:blipFill>
        <p:spPr>
          <a:xfrm>
            <a:off x="998500" y="0"/>
            <a:ext cx="704851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 rotWithShape="1">
          <a:blip r:embed="rId3">
            <a:alphaModFix/>
          </a:blip>
          <a:srcRect b="10363" l="23743" r="24829" t="22558"/>
          <a:stretch/>
        </p:blipFill>
        <p:spPr>
          <a:xfrm>
            <a:off x="1065062" y="0"/>
            <a:ext cx="701387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 b="10595" l="23868" r="24833" t="22554"/>
          <a:stretch/>
        </p:blipFill>
        <p:spPr>
          <a:xfrm>
            <a:off x="1061924" y="0"/>
            <a:ext cx="702014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