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13766" l="23511" r="25288" t="19240"/>
          <a:stretch/>
        </p:blipFill>
        <p:spPr>
          <a:xfrm>
            <a:off x="1075787" y="0"/>
            <a:ext cx="699243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b="13983" l="23629" r="25170" t="19681"/>
          <a:stretch/>
        </p:blipFill>
        <p:spPr>
          <a:xfrm>
            <a:off x="1041125" y="0"/>
            <a:ext cx="706174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13983" l="23629" r="25170" t="19681"/>
          <a:stretch/>
        </p:blipFill>
        <p:spPr>
          <a:xfrm>
            <a:off x="1041125" y="0"/>
            <a:ext cx="706174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13983" l="23753" r="25043" t="19460"/>
          <a:stretch/>
        </p:blipFill>
        <p:spPr>
          <a:xfrm>
            <a:off x="1052737" y="0"/>
            <a:ext cx="703851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