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1645" l="18751" r="20894" t="10870"/>
          <a:stretch/>
        </p:blipFill>
        <p:spPr>
          <a:xfrm>
            <a:off x="1010737" y="0"/>
            <a:ext cx="71225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2266" l="19009" r="21157" t="10875"/>
          <a:stretch/>
        </p:blipFill>
        <p:spPr>
          <a:xfrm>
            <a:off x="1013112" y="0"/>
            <a:ext cx="7117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2118" l="19100" r="20719" t="10398"/>
          <a:stretch/>
        </p:blipFill>
        <p:spPr>
          <a:xfrm>
            <a:off x="1021025" y="0"/>
            <a:ext cx="71019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2107" l="18836" r="20809" t="10874"/>
          <a:stretch/>
        </p:blipFill>
        <p:spPr>
          <a:xfrm>
            <a:off x="966912" y="-15975"/>
            <a:ext cx="7210184" cy="51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