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11365" l="23629" r="25170" t="22519"/>
          <a:stretch/>
        </p:blipFill>
        <p:spPr>
          <a:xfrm>
            <a:off x="1029462" y="0"/>
            <a:ext cx="708506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b="11354" l="23754" r="24919" t="22747"/>
          <a:stretch/>
        </p:blipFill>
        <p:spPr>
          <a:xfrm>
            <a:off x="977975" y="-22512"/>
            <a:ext cx="7188045" cy="51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11365" l="23753" r="25043" t="22519"/>
          <a:stretch/>
        </p:blipFill>
        <p:spPr>
          <a:xfrm>
            <a:off x="1029462" y="0"/>
            <a:ext cx="708506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11578" l="23876" r="24920" t="22523"/>
          <a:stretch/>
        </p:blipFill>
        <p:spPr>
          <a:xfrm>
            <a:off x="1017700" y="0"/>
            <a:ext cx="710858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