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B0B6-25A2-4DEF-861A-F7E3D17F74D8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964-DAAB-4980-B7FC-598C34D0A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B0B6-25A2-4DEF-861A-F7E3D17F74D8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964-DAAB-4980-B7FC-598C34D0A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B0B6-25A2-4DEF-861A-F7E3D17F74D8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964-DAAB-4980-B7FC-598C34D0A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B0B6-25A2-4DEF-861A-F7E3D17F74D8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964-DAAB-4980-B7FC-598C34D0A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B0B6-25A2-4DEF-861A-F7E3D17F74D8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964-DAAB-4980-B7FC-598C34D0A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B0B6-25A2-4DEF-861A-F7E3D17F74D8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964-DAAB-4980-B7FC-598C34D0A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B0B6-25A2-4DEF-861A-F7E3D17F74D8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964-DAAB-4980-B7FC-598C34D0A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B0B6-25A2-4DEF-861A-F7E3D17F74D8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964-DAAB-4980-B7FC-598C34D0A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B0B6-25A2-4DEF-861A-F7E3D17F74D8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964-DAAB-4980-B7FC-598C34D0A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B0B6-25A2-4DEF-861A-F7E3D17F74D8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964-DAAB-4980-B7FC-598C34D0A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B0B6-25A2-4DEF-861A-F7E3D17F74D8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964-DAAB-4980-B7FC-598C34D0A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B0B6-25A2-4DEF-861A-F7E3D17F74D8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964-DAAB-4980-B7FC-598C34D0A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20566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3600" b="1" dirty="0" smtClean="0">
                <a:latin typeface="+mn-lt"/>
              </a:rPr>
              <a:t>Kindergarteners Scoring to the Objective</a:t>
            </a:r>
          </a:p>
          <a:p>
            <a:pPr algn="ctr"/>
            <a:endParaRPr lang="en-US" sz="3200" dirty="0" smtClean="0">
              <a:latin typeface="+mn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t="18971" b="5145"/>
          <a:stretch>
            <a:fillRect/>
          </a:stretch>
        </p:blipFill>
        <p:spPr bwMode="auto">
          <a:xfrm>
            <a:off x="990600" y="1676400"/>
            <a:ext cx="7138988" cy="4062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://t2.gstatic.com/images?q=tbn:ANd9GcQoNVfqZlaF-QYCPfDD1jK57N97j0asZE08oMv9IO4Nidsn7yB55od4erH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953000"/>
            <a:ext cx="1724688" cy="13811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4" descr="http://t2.gstatic.com/images?q=tbn:ANd9GcQoNVfqZlaF-QYCPfDD1jK57N97j0asZE08oMv9IO4Nidsn7yB55od4erH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09053">
            <a:off x="2905556" y="5072964"/>
            <a:ext cx="1724688" cy="13811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057400" y="5867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6019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7416" name="Picture 8" descr="http://t2.gstatic.com/images?q=tbn:ANd9GcQUmFngENFEW387IzSaRdyEBAdXhwulRYtzMUkMShENlHdXENQAB8R-8tb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105400"/>
            <a:ext cx="1617639" cy="1295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" name="Picture 8" descr="http://t2.gstatic.com/images?q=tbn:ANd9GcQUmFngENFEW387IzSaRdyEBAdXhwulRYtzMUkMShENlHdXENQAB8R-8tb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30343">
            <a:off x="4714249" y="4973267"/>
            <a:ext cx="1617639" cy="1295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486400" y="4953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5181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05NIKON\DSCN7790.JPG"/>
          <p:cNvPicPr>
            <a:picLocks noChangeAspect="1" noChangeArrowheads="1"/>
          </p:cNvPicPr>
          <p:nvPr/>
        </p:nvPicPr>
        <p:blipFill>
          <a:blip r:embed="rId2" cstate="print"/>
          <a:srcRect t="31974"/>
          <a:stretch>
            <a:fillRect/>
          </a:stretch>
        </p:blipFill>
        <p:spPr bwMode="auto">
          <a:xfrm>
            <a:off x="528618" y="1702188"/>
            <a:ext cx="8066816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8200" y="5867400"/>
            <a:ext cx="763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Students scored their performance towards the goal </a:t>
            </a:r>
          </a:p>
          <a:p>
            <a:pPr algn="ctr"/>
            <a:r>
              <a:rPr lang="en-US" sz="2000" dirty="0" smtClean="0"/>
              <a:t>by showing a number (1-4) with their fingers.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93420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3600" b="1" dirty="0" smtClean="0">
                <a:latin typeface="+mn-lt"/>
              </a:rPr>
              <a:t>Kindergarteners </a:t>
            </a:r>
            <a:r>
              <a:rPr lang="en-US" sz="3600" b="1" dirty="0" smtClean="0"/>
              <a:t>Scoring to the Objective</a:t>
            </a:r>
            <a:endParaRPr lang="en-US" sz="3600" b="1" dirty="0" smtClean="0">
              <a:latin typeface="+mn-lt"/>
            </a:endParaRPr>
          </a:p>
          <a:p>
            <a:pPr algn="ctr"/>
            <a:endParaRPr lang="en-US" sz="36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CIM\105NIKON\DSCN7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399"/>
            <a:ext cx="6400800" cy="47997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193420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3600" b="1" dirty="0" smtClean="0">
                <a:latin typeface="+mn-lt"/>
              </a:rPr>
              <a:t>Scoring in a Kindergarten Notebook </a:t>
            </a:r>
            <a:endParaRPr lang="en-US" sz="3600" b="1" dirty="0" smtClean="0">
              <a:latin typeface="+mn-lt"/>
            </a:endParaRPr>
          </a:p>
          <a:p>
            <a:pPr algn="ctr"/>
            <a:endParaRPr lang="en-US" sz="3600" b="1" dirty="0" smtClean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37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Susan</cp:lastModifiedBy>
  <cp:revision>2</cp:revision>
  <dcterms:created xsi:type="dcterms:W3CDTF">2012-09-21T02:08:24Z</dcterms:created>
  <dcterms:modified xsi:type="dcterms:W3CDTF">2012-09-21T02:48:50Z</dcterms:modified>
</cp:coreProperties>
</file>