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FA8C8-A146-4DC9-966B-EDFD98F096AE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609C4-463A-4FC1-9880-BD20DDE6E6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2.bp.blogspot.com/-ABT6LxfSorE/T0COuC6TSUI/AAAAAAAAAa0/4iy2J7jo_GI/s1600/paper_set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871185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143000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667000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690978" y="228600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5690978" y="649069"/>
            <a:ext cx="48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690978" y="7735669"/>
            <a:ext cx="48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</a:t>
            </a:r>
            <a:endParaRPr lang="en-US" sz="3600" dirty="0"/>
          </a:p>
        </p:txBody>
      </p:sp>
      <p:sp>
        <p:nvSpPr>
          <p:cNvPr id="13" name="Oval 12"/>
          <p:cNvSpPr/>
          <p:nvPr/>
        </p:nvSpPr>
        <p:spPr>
          <a:xfrm>
            <a:off x="1219200" y="22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95400" y="164068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(Goal)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58062" y="392668"/>
            <a:ext cx="843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(Effort)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83425" y="849868"/>
            <a:ext cx="170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(Understanding)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1307068"/>
            <a:ext cx="1618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(Already Know)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2831068"/>
            <a:ext cx="3169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(Applying/Using what I learned)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38600" y="7936468"/>
            <a:ext cx="170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(Understanding)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2.bp.blogspot.com/-ABT6LxfSorE/T0COuC6TSUI/AAAAAAAAAa0/4iy2J7jo_GI/s1600/paper_set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871185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143000"/>
            <a:ext cx="482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1307068"/>
            <a:ext cx="353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(New Information – What I learned)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2.bp.blogspot.com/-ABT6LxfSorE/T0COuC6TSUI/AAAAAAAAAa0/4iy2J7jo_GI/s1600/paper_set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871185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228600"/>
            <a:ext cx="48005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Effort</a:t>
            </a:r>
          </a:p>
          <a:p>
            <a:pPr algn="ctr"/>
            <a:r>
              <a:rPr lang="en-US" sz="3200" dirty="0" smtClean="0"/>
              <a:t>1 – I am not trying.</a:t>
            </a:r>
          </a:p>
          <a:p>
            <a:pPr algn="ctr"/>
            <a:r>
              <a:rPr lang="en-US" sz="3200" dirty="0" smtClean="0"/>
              <a:t>2 – I am trying a little.</a:t>
            </a:r>
          </a:p>
          <a:p>
            <a:pPr algn="ctr"/>
            <a:r>
              <a:rPr lang="en-US" sz="3200" dirty="0" smtClean="0"/>
              <a:t>3 – I am doing what the teacher asks.</a:t>
            </a:r>
          </a:p>
          <a:p>
            <a:pPr algn="ctr"/>
            <a:r>
              <a:rPr lang="en-US" sz="3200" dirty="0" smtClean="0"/>
              <a:t>4 – I am doing more than what the teacher asks.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990915"/>
            <a:ext cx="4800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Understanding</a:t>
            </a:r>
          </a:p>
          <a:p>
            <a:pPr algn="ctr"/>
            <a:r>
              <a:rPr lang="en-US" sz="3200" dirty="0" smtClean="0"/>
              <a:t>1 – I don’t know anything about this topic.</a:t>
            </a:r>
          </a:p>
          <a:p>
            <a:pPr algn="ctr"/>
            <a:r>
              <a:rPr lang="en-US" sz="3200" dirty="0" smtClean="0"/>
              <a:t>2 – I think I know some things about this topic.</a:t>
            </a:r>
          </a:p>
          <a:p>
            <a:pPr algn="ctr"/>
            <a:r>
              <a:rPr lang="en-US" sz="3200" dirty="0" smtClean="0"/>
              <a:t>3 – I know some things about this topic.</a:t>
            </a:r>
          </a:p>
          <a:p>
            <a:pPr algn="ctr"/>
            <a:r>
              <a:rPr lang="en-US" sz="3200" dirty="0" smtClean="0"/>
              <a:t>4 – I am an expert on this topic.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1</cp:revision>
  <dcterms:created xsi:type="dcterms:W3CDTF">2012-08-30T15:58:03Z</dcterms:created>
  <dcterms:modified xsi:type="dcterms:W3CDTF">2012-09-28T21:57:11Z</dcterms:modified>
</cp:coreProperties>
</file>