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5A0C9-A232-4925-B461-DE5EF73993B4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6D0FE-E8BE-4835-9DD7-0942BFF116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570" indent="-228570"/>
            <a:r>
              <a:rPr lang="en-US" dirty="0" smtClean="0"/>
              <a:t>Jenny Humble – elementary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ed</a:t>
            </a:r>
            <a:r>
              <a:rPr lang="en-US" baseline="0" dirty="0" smtClean="0"/>
              <a:t>…used the same sheet across all curriculums</a:t>
            </a:r>
            <a:endParaRPr lang="en-US" dirty="0" smtClean="0"/>
          </a:p>
          <a:p>
            <a:pPr marL="228570" indent="-228570">
              <a:buAutoNum type="arabicPeriod"/>
            </a:pPr>
            <a:r>
              <a:rPr lang="en-US" dirty="0" smtClean="0"/>
              <a:t>Differences?</a:t>
            </a:r>
          </a:p>
          <a:p>
            <a:pPr marL="228570" indent="-228570">
              <a:buAutoNum type="arabicPeriod"/>
            </a:pPr>
            <a:r>
              <a:rPr lang="en-US" dirty="0" smtClean="0"/>
              <a:t>Audience</a:t>
            </a:r>
            <a:r>
              <a:rPr lang="en-US" baseline="0" dirty="0" smtClean="0"/>
              <a:t> this would work best for?</a:t>
            </a:r>
          </a:p>
          <a:p>
            <a:pPr marL="228570" indent="-228570">
              <a:buAutoNum type="arabicPeriod"/>
            </a:pPr>
            <a:r>
              <a:rPr lang="en-US" baseline="0" dirty="0" smtClean="0"/>
              <a:t>Students may use different colors on this throughout the class period….ideas on that?</a:t>
            </a:r>
          </a:p>
          <a:p>
            <a:pPr marL="228570" indent="-228570">
              <a:buAutoNum type="arabicPeriod"/>
            </a:pPr>
            <a:r>
              <a:rPr lang="en-US" baseline="0" dirty="0" smtClean="0"/>
              <a:t>“instead of calling out students on not participating in pair sharing, I would call out that their effort was lacking because this tied back to a score later in the class”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4A636-500D-4D13-B742-82CF54D0F64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9524-D286-46B8-9B6D-52F83261B857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AA9A-E023-483C-AB04-82B478657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9524-D286-46B8-9B6D-52F83261B857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AA9A-E023-483C-AB04-82B478657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9524-D286-46B8-9B6D-52F83261B857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AA9A-E023-483C-AB04-82B478657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9524-D286-46B8-9B6D-52F83261B857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AA9A-E023-483C-AB04-82B478657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9524-D286-46B8-9B6D-52F83261B857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AA9A-E023-483C-AB04-82B478657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9524-D286-46B8-9B6D-52F83261B857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AA9A-E023-483C-AB04-82B478657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9524-D286-46B8-9B6D-52F83261B857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AA9A-E023-483C-AB04-82B478657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9524-D286-46B8-9B6D-52F83261B857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AA9A-E023-483C-AB04-82B478657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9524-D286-46B8-9B6D-52F83261B857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AA9A-E023-483C-AB04-82B478657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9524-D286-46B8-9B6D-52F83261B857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AA9A-E023-483C-AB04-82B478657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9524-D286-46B8-9B6D-52F83261B857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AA9A-E023-483C-AB04-82B478657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B9524-D286-46B8-9B6D-52F83261B857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AA9A-E023-483C-AB04-82B4786570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enny Humble Reading.jpg"/>
          <p:cNvPicPr>
            <a:picLocks noChangeAspect="1"/>
          </p:cNvPicPr>
          <p:nvPr/>
        </p:nvPicPr>
        <p:blipFill>
          <a:blip r:embed="rId3" cstate="print"/>
          <a:srcRect t="14444" r="20808" b="6667"/>
          <a:stretch>
            <a:fillRect/>
          </a:stretch>
        </p:blipFill>
        <p:spPr>
          <a:xfrm>
            <a:off x="533400" y="228600"/>
            <a:ext cx="8171330" cy="6290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Susan</cp:lastModifiedBy>
  <cp:revision>1</cp:revision>
  <dcterms:created xsi:type="dcterms:W3CDTF">2012-09-21T02:49:37Z</dcterms:created>
  <dcterms:modified xsi:type="dcterms:W3CDTF">2012-09-21T02:51:21Z</dcterms:modified>
</cp:coreProperties>
</file>