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263D7-A4B3-4BD9-A419-B0C62FD6C4A4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EE8F6-D62A-4676-A016-312D86FBD4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55C2B-9B22-47B4-840D-3D938E4A55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C7A0F-BCF3-4393-96CB-A29EA3509DB2}" type="datetimeFigureOut">
              <a:rPr lang="en-US" smtClean="0"/>
              <a:t>9/20/2012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9C6C8-373E-452B-8108-429543CA6D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 cstate="print"/>
          <a:srcRect t="6024" b="4819"/>
          <a:stretch>
            <a:fillRect/>
          </a:stretch>
        </p:blipFill>
        <p:spPr bwMode="auto">
          <a:xfrm>
            <a:off x="762000" y="2743200"/>
            <a:ext cx="5867400" cy="391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228600"/>
            <a:ext cx="5105400" cy="39054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57200" y="914400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Grade Literacy Examples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Susan</cp:lastModifiedBy>
  <cp:revision>1</cp:revision>
  <dcterms:created xsi:type="dcterms:W3CDTF">2012-09-21T02:06:25Z</dcterms:created>
  <dcterms:modified xsi:type="dcterms:W3CDTF">2012-09-21T02:07:31Z</dcterms:modified>
</cp:coreProperties>
</file>