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34981-E57E-4B59-9A04-9C8024D1B00F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1CA9-63AE-40C5-BA80-F1BB14653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34981-E57E-4B59-9A04-9C8024D1B00F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1CA9-63AE-40C5-BA80-F1BB14653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34981-E57E-4B59-9A04-9C8024D1B00F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1CA9-63AE-40C5-BA80-F1BB14653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34981-E57E-4B59-9A04-9C8024D1B00F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1CA9-63AE-40C5-BA80-F1BB14653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34981-E57E-4B59-9A04-9C8024D1B00F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1CA9-63AE-40C5-BA80-F1BB14653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34981-E57E-4B59-9A04-9C8024D1B00F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1CA9-63AE-40C5-BA80-F1BB14653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34981-E57E-4B59-9A04-9C8024D1B00F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1CA9-63AE-40C5-BA80-F1BB14653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34981-E57E-4B59-9A04-9C8024D1B00F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1CA9-63AE-40C5-BA80-F1BB14653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34981-E57E-4B59-9A04-9C8024D1B00F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1CA9-63AE-40C5-BA80-F1BB14653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34981-E57E-4B59-9A04-9C8024D1B00F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1CA9-63AE-40C5-BA80-F1BB14653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34981-E57E-4B59-9A04-9C8024D1B00F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1CA9-63AE-40C5-BA80-F1BB14653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34981-E57E-4B59-9A04-9C8024D1B00F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91CA9-63AE-40C5-BA80-F1BB14653D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t="27010"/>
          <a:stretch>
            <a:fillRect/>
          </a:stretch>
        </p:blipFill>
        <p:spPr bwMode="auto">
          <a:xfrm>
            <a:off x="609600" y="1600200"/>
            <a:ext cx="7900988" cy="4324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609600" y="7620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</a:t>
            </a:r>
            <a:r>
              <a:rPr lang="en-US" sz="3600" b="1" baseline="30000" dirty="0" smtClean="0"/>
              <a:t>st</a:t>
            </a:r>
            <a:r>
              <a:rPr lang="en-US" sz="3600" b="1" dirty="0" smtClean="0"/>
              <a:t> Grade CGI Math Notebook Example</a:t>
            </a:r>
            <a:endParaRPr lang="en-US" sz="3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Susan</cp:lastModifiedBy>
  <cp:revision>1</cp:revision>
  <dcterms:created xsi:type="dcterms:W3CDTF">2012-09-21T02:03:16Z</dcterms:created>
  <dcterms:modified xsi:type="dcterms:W3CDTF">2012-09-21T02:05:29Z</dcterms:modified>
</cp:coreProperties>
</file>